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3C2BBD-2A17-4DDE-96A0-42BCB7C6FF3E}" v="4" dt="2020-05-14T12:23:18.7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n Murray" userId="S::omurray@togherboys.com::8e3df878-a948-4484-888b-9717c78dcd10" providerId="AD" clId="Web-{E03C2BBD-2A17-4DDE-96A0-42BCB7C6FF3E}"/>
    <pc:docChg chg="modSld">
      <pc:chgData name="Olan Murray" userId="S::omurray@togherboys.com::8e3df878-a948-4484-888b-9717c78dcd10" providerId="AD" clId="Web-{E03C2BBD-2A17-4DDE-96A0-42BCB7C6FF3E}" dt="2020-05-14T12:23:18.752" v="3" actId="20577"/>
      <pc:docMkLst>
        <pc:docMk/>
      </pc:docMkLst>
      <pc:sldChg chg="modSp">
        <pc:chgData name="Olan Murray" userId="S::omurray@togherboys.com::8e3df878-a948-4484-888b-9717c78dcd10" providerId="AD" clId="Web-{E03C2BBD-2A17-4DDE-96A0-42BCB7C6FF3E}" dt="2020-05-14T12:23:18.752" v="2" actId="20577"/>
        <pc:sldMkLst>
          <pc:docMk/>
          <pc:sldMk cId="1244023078" sldId="299"/>
        </pc:sldMkLst>
        <pc:spChg chg="mod">
          <ac:chgData name="Olan Murray" userId="S::omurray@togherboys.com::8e3df878-a948-4484-888b-9717c78dcd10" providerId="AD" clId="Web-{E03C2BBD-2A17-4DDE-96A0-42BCB7C6FF3E}" dt="2020-05-14T12:23:18.752" v="2" actId="20577"/>
          <ac:spMkLst>
            <pc:docMk/>
            <pc:sldMk cId="1244023078" sldId="299"/>
            <ac:spMk id="3" creationId="{C48CD072-4B3D-4938-9781-BF45D0967DB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15B1-12BF-4373-8695-5247873EBF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Round 1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17C3B6-6FB3-424F-8E61-44798B2821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Q.1 What is the capital of Russia?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977211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6BB19-192C-40B4-B0DC-197E48798E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F0CF74-7757-4CC9-9064-0A1CE56E57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/>
              <a:t>Q.2 Name the largest lake on the island of Ireland?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540892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09009-1831-4D1A-9588-926D4B4110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D45F1-45A4-4079-93C1-8E5B50308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473552"/>
            <a:ext cx="8144134" cy="1117687"/>
          </a:xfrm>
        </p:spPr>
        <p:txBody>
          <a:bodyPr>
            <a:normAutofit lnSpcReduction="10000"/>
          </a:bodyPr>
          <a:lstStyle/>
          <a:p>
            <a:r>
              <a:rPr lang="en-GB" sz="4000" dirty="0"/>
              <a:t>Q.3 What county in Ireland would you find Croagh Patrick?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800125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64693-A41C-4598-80D6-66DA090184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FCD5E9-BB6B-4DB1-B211-BBCA24E58F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Q.4 In the rhyme ‘Jack be nimble’ what did Jack jump over?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3006670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11440-22FB-4047-AC94-44174D31DE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615C00-9D5E-45DF-8EB7-F3C237F355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5 What is the name of the process where a liquid turns into a gas?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2193644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29111-57A8-4497-BF15-F3008631D1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13C2AC-76EB-47FE-A145-36A4D710E0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6 What football club played at White Hart Lane?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294924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D9F05-F290-4910-8EE0-EE6130FDF9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DE809-D482-496F-86CB-B180CDC6C5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7 What is the term for a young whale?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3627513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DC98A-2912-4E57-8B54-7C8D65A544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3C70B4-EBF6-4A68-9874-4F85333AC5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8  What type of tree produces acorns?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4189056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8ECAB-8444-4D4A-BDE8-33E9613BF2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Round 2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440828-04E5-4BE3-B630-0F8AD17DCC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4000" dirty="0"/>
              <a:t>Q. 1 What was the method of execution used during the French Revolution?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1125813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251E-B8BC-4F7A-9089-D994743458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06538E-F9CB-4362-80D8-8034A6165F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/>
              <a:t>Q. 2 Which country produces BMW cars?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3648653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4D1F5-56F7-41D2-827D-F36672A3E2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73A90-032B-4852-ABB5-53B669640A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3 How many degrees in a quadrant? (¼ of a circle) 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93726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CB8B9-484D-4D24-A523-B7C06BB71C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549B85-7BD7-4317-9DBA-E50BAC0EA8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4 Who is the minister for Health?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1791765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6F348-535A-4CB6-B1EF-2BC5FB5DB4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8AABF-99AC-4089-8A77-27EE8C7B9D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5 Who was the Irish high King who defeated the Vikings in the battle of Clontarf in 1014?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362294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D9B39-FA82-4B2A-8FF6-E4ADBAF677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228398-3743-4B6A-8ACC-8A0E46E11A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Q. 6 What does WHO stand for?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3183332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4A9EE-40B6-497F-AC37-0800B0C76B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63A9BF-4B5F-47C9-A454-F6488EB8E7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/>
              <a:t>Q 7 Who won the Cork senior football championship in 2019?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4220710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FC082-8D30-4EA1-8038-E870D769AC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53B656-8EE4-4CAA-88F2-94B1E4DD09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/>
              <a:t>Q 8 Name the 4 counties that border Cork?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3778906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F3DC9-0125-41BC-B3FF-F6B1FBDDB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Round 3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5C971-F8B4-40DD-B786-ABD9C53B06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1 What county does golfer Rory McIlroy come from?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2283888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00D55-1D3F-483E-86B3-39489299C8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F3B09-CE43-4C28-A35C-965F1C027E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/>
              <a:t>Q. 2 </a:t>
            </a:r>
            <a:r>
              <a:rPr lang="en-GB" sz="4000" dirty="0" err="1"/>
              <a:t>Sasana</a:t>
            </a:r>
            <a:r>
              <a:rPr lang="en-GB" sz="4000" dirty="0"/>
              <a:t> is the Irish for which country? 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632873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193BA-F622-465E-82C0-D2E42680C4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2B608-5B9C-4400-9E51-1DA73AF3A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/>
              <a:t>Q. 3 What is the name of Chelsea’s stadium?</a:t>
            </a:r>
            <a:r>
              <a:rPr lang="en-GB" dirty="0"/>
              <a:t>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36691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4156F-7F16-4BE4-941F-27B628F3F6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032F38-FFA7-4058-AFE2-B4A208C98C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4 What company does </a:t>
            </a:r>
            <a:r>
              <a:rPr lang="en-GB" sz="4000" dirty="0" err="1"/>
              <a:t>Micheal</a:t>
            </a:r>
            <a:r>
              <a:rPr lang="en-GB" sz="4000" dirty="0"/>
              <a:t> O’ Leary run?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614452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DAE9E-93B3-4537-AD07-18AA5609E9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30B340-206F-42FD-B93F-2CE9287AE5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5 Where is the movie star Matt Damon staying during the </a:t>
            </a:r>
            <a:r>
              <a:rPr lang="en-GB" sz="4000" dirty="0" err="1"/>
              <a:t>Covid</a:t>
            </a:r>
            <a:r>
              <a:rPr lang="en-GB" sz="4000" dirty="0"/>
              <a:t> Pandemic?  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4006133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7664F-0F16-4BDA-B89F-5E556EEF1C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7E1B4F-2296-4D8F-B848-A5A05720EE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GB" sz="7300" dirty="0"/>
              <a:t>Q 6 Name the mountain range in covers much of Switzerland and Austria</a:t>
            </a:r>
            <a:r>
              <a:rPr lang="en-GB" dirty="0"/>
              <a:t>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52984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EFCBB-3594-41B1-B425-4DEB3A8397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488CF7-82C9-4B90-AA2E-21E3A6EDEC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 7 How many lives is a cat said to have?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4149099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0EAC7-2B73-4831-AE4F-48993B2568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A7D81-637E-44C8-9735-27BA8A09F0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Q 8 Who wrote Romeo and Juliet?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463989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0106E-5DD4-4353-B91E-3D3663A0E3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Round 4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D2D292-E204-4E76-BC80-08EA7756C5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 1 What does the letter E stand for in E-mail?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1290976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4A982-A7FA-40BC-B830-FA57E42A61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8BCDD1-97BF-427E-8208-274127B1D4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de-DE" sz="4000" dirty="0"/>
              <a:t>Q 2 </a:t>
            </a:r>
            <a:r>
              <a:rPr lang="en-IE" sz="4000" dirty="0"/>
              <a:t>W</a:t>
            </a:r>
            <a:r>
              <a:rPr lang="de-DE" sz="4000" dirty="0"/>
              <a:t>hat food is made from cocoa beans?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2325964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E5EDF-36D1-42E5-9868-E3F0C1DA1D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814607-AFE7-45ED-9DDE-88520D999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sz="4000" dirty="0"/>
              <a:t>Q 3 What nationality was Alexander Graham Bell, inventor of the telephone?</a:t>
            </a:r>
            <a:endParaRPr lang="en-IE" sz="4000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112193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29392-E870-4523-8FBB-1F562005FE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866E16-A3CD-4728-8E33-7271EF2678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Q 4 </a:t>
            </a:r>
            <a:r>
              <a:rPr lang="de-DE" sz="4000" dirty="0"/>
              <a:t>Why did the Titanic sink? </a:t>
            </a:r>
            <a:r>
              <a:rPr lang="en-GB" sz="4000" dirty="0"/>
              <a:t>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578639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23216-0731-4451-AD81-660436AF84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07FA12-EF01-405C-B330-AE199A0384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 5 </a:t>
            </a:r>
            <a:r>
              <a:rPr lang="de-DE" sz="4000" dirty="0"/>
              <a:t>Name the girl that went to the Mad Hatter’s tea party?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510635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38988-BD65-44E2-AF92-8ED24B7D41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DDF9C-17F0-40DE-9AE4-63ED707408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 6 What was the warthog called in the Lion King?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14377522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66A2C-F3EB-4844-A965-E1F7DC0CF3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18952C-363B-4BFB-AE3D-5E7205995E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 7 What is the Largest planet in our solar system?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25030193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730D2-A09A-4CF2-A4B4-0524CDE039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EAE8B5-99E8-4569-BD73-216E55AE86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 8 What is the main ingredient in black pudding?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9023188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4C83A-CF31-4D8A-BD5F-03A6EDC324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Round 5 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46C63C-A7A2-4E6B-AA9D-54340247E2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1 If A is 4, B is 8 and C is 16 what is E?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17180979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6DE1E-A340-4287-A50A-0477774D0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91B953-2073-4A49-86C6-39B06857ED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GB" sz="4000" dirty="0"/>
              <a:t>Q. 2</a:t>
            </a:r>
            <a:r>
              <a:rPr lang="en-GB" sz="4000" dirty="0">
                <a:latin typeface="Segoe UI" panose="020B0502040204020203" pitchFamily="34" charset="0"/>
              </a:rPr>
              <a:t> Would you find the Arctic surrounding the North or South Pole?</a:t>
            </a:r>
            <a:r>
              <a:rPr lang="en-GB" sz="4000" dirty="0"/>
              <a:t>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21413608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3F05D-4824-4536-ACE8-77307717E3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66487D-4FE7-48BA-B66F-3CBA157BE7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3 Complete the name of the flag of the United Kingdom – The Union</a:t>
            </a:r>
            <a:br>
              <a:rPr lang="en-GB" sz="4000" dirty="0"/>
            </a:br>
            <a:r>
              <a:rPr lang="en-GB" sz="4000" dirty="0"/>
              <a:t>________?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1418878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7444D-BBC1-44FA-A49D-4AE9D54C9D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C90427-7A79-4BB4-B339-B1A4F3CF89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Q. 4 What animal lives in a sett?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33450743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A186-FD3A-48DA-9FFD-A5F6F42191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D4CA6-789B-4EBB-9418-0097D717E2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5 Which chess piece can only move diagonally?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16101576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8CFC2-7B63-4876-A40F-C4BD0D5D01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4CFC51-2561-40BA-A446-E5DBCF9794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6 What football club play at the </a:t>
            </a:r>
            <a:r>
              <a:rPr lang="en-IE" sz="4000" dirty="0"/>
              <a:t>Santiago </a:t>
            </a:r>
            <a:r>
              <a:rPr lang="en-IE" sz="4000" dirty="0" err="1"/>
              <a:t>Bernabéu</a:t>
            </a:r>
            <a:r>
              <a:rPr lang="en-IE" sz="4000" dirty="0"/>
              <a:t> Stadium?</a:t>
            </a:r>
          </a:p>
          <a:p>
            <a:br>
              <a:rPr lang="en-IE" sz="4000" dirty="0"/>
            </a:b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42768041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0D832-060A-43D8-AFED-2C4FB6F3E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9A3601-5E03-42EA-BE88-E87575A4F3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7 In what sport is </a:t>
            </a:r>
            <a:r>
              <a:rPr lang="en-GB" sz="4000"/>
              <a:t>the towel thrown </a:t>
            </a:r>
            <a:r>
              <a:rPr lang="en-GB" sz="4000" dirty="0"/>
              <a:t>in if you are losing?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10785288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08587-7C41-4BF6-BF96-64DA977246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DE9B48-5423-409B-B5A6-1ACDFFF9B3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Q.  8 What word is used to describe a group of crows? (we might give a hint on this!)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22095008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2B144-B8CA-4139-87EF-7EA25F6DA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Round 1 answers.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0FA72-8ED9-4112-9704-695664D0A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1. Moscow</a:t>
            </a:r>
          </a:p>
          <a:p>
            <a:r>
              <a:rPr lang="en-GB" dirty="0"/>
              <a:t>2. Lough Neagh</a:t>
            </a:r>
          </a:p>
          <a:p>
            <a:r>
              <a:rPr lang="en-GB" dirty="0"/>
              <a:t>3. Mayo.</a:t>
            </a:r>
          </a:p>
          <a:p>
            <a:r>
              <a:rPr lang="en-GB" dirty="0"/>
              <a:t>4. A candlestick.</a:t>
            </a:r>
          </a:p>
          <a:p>
            <a:r>
              <a:rPr lang="en-GB" dirty="0"/>
              <a:t>5.Evaporation</a:t>
            </a:r>
          </a:p>
          <a:p>
            <a:r>
              <a:rPr lang="en-GB" dirty="0"/>
              <a:t>6. Spurs</a:t>
            </a:r>
          </a:p>
          <a:p>
            <a:r>
              <a:rPr lang="en-GB" dirty="0"/>
              <a:t>7. Calf.</a:t>
            </a:r>
          </a:p>
          <a:p>
            <a:r>
              <a:rPr lang="en-GB" dirty="0"/>
              <a:t>8. Oak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092731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19678-BBD9-4202-B481-957552935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Round 2 answers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40B5-9B93-414D-A5BD-ADB8E9027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1. Guillotine</a:t>
            </a:r>
          </a:p>
          <a:p>
            <a:r>
              <a:rPr lang="en-GB" dirty="0"/>
              <a:t>2. Germany</a:t>
            </a:r>
          </a:p>
          <a:p>
            <a:r>
              <a:rPr lang="en-GB" dirty="0"/>
              <a:t>3. 90’</a:t>
            </a:r>
          </a:p>
          <a:p>
            <a:r>
              <a:rPr lang="en-GB" dirty="0"/>
              <a:t>4. Simon Harris</a:t>
            </a:r>
          </a:p>
          <a:p>
            <a:r>
              <a:rPr lang="en-GB" dirty="0"/>
              <a:t>5. Brian </a:t>
            </a:r>
            <a:r>
              <a:rPr lang="en-GB" dirty="0" err="1"/>
              <a:t>Boru</a:t>
            </a:r>
            <a:endParaRPr lang="en-GB" dirty="0"/>
          </a:p>
          <a:p>
            <a:r>
              <a:rPr lang="en-GB" dirty="0"/>
              <a:t>6.World health organisation</a:t>
            </a:r>
          </a:p>
          <a:p>
            <a:r>
              <a:rPr lang="en-GB" dirty="0"/>
              <a:t>7. Nemo Rangers</a:t>
            </a:r>
          </a:p>
          <a:p>
            <a:r>
              <a:rPr lang="en-GB" dirty="0"/>
              <a:t>8. Kerry, Limerick, Tipperary and Waterford</a:t>
            </a:r>
          </a:p>
          <a:p>
            <a:endParaRPr lang="en-GB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866373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D3A07-DA2A-4E29-B39A-F742FA0A7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Round 3 answers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F9895-0461-4726-A282-AEF2F399B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1. Down</a:t>
            </a:r>
          </a:p>
          <a:p>
            <a:r>
              <a:rPr lang="en-GB" dirty="0"/>
              <a:t>2. England.</a:t>
            </a:r>
          </a:p>
          <a:p>
            <a:r>
              <a:rPr lang="en-GB" dirty="0"/>
              <a:t>3. Stamford Bridge</a:t>
            </a:r>
          </a:p>
          <a:p>
            <a:r>
              <a:rPr lang="en-GB" dirty="0"/>
              <a:t>4. Ryanair</a:t>
            </a:r>
          </a:p>
          <a:p>
            <a:r>
              <a:rPr lang="en-GB" dirty="0"/>
              <a:t>5. </a:t>
            </a:r>
            <a:r>
              <a:rPr lang="en-GB" dirty="0" err="1"/>
              <a:t>Dalkey</a:t>
            </a:r>
            <a:endParaRPr lang="en-GB" dirty="0"/>
          </a:p>
          <a:p>
            <a:r>
              <a:rPr lang="en-GB" dirty="0"/>
              <a:t>6. Alps</a:t>
            </a:r>
          </a:p>
          <a:p>
            <a:r>
              <a:rPr lang="en-GB" dirty="0"/>
              <a:t>7. 9</a:t>
            </a:r>
          </a:p>
          <a:p>
            <a:r>
              <a:rPr lang="en-GB" dirty="0"/>
              <a:t>8. William Shakespeare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225261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4CDB8-0BD5-499B-BF84-D736DE4C9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Round 4 answers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CD072-4B3D-4938-9781-BF45D0967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dirty="0"/>
              <a:t>1. Electronic</a:t>
            </a:r>
          </a:p>
          <a:p>
            <a:r>
              <a:rPr lang="en-GB" dirty="0"/>
              <a:t>2. Chocolate.</a:t>
            </a:r>
          </a:p>
          <a:p>
            <a:r>
              <a:rPr lang="en-GB" dirty="0"/>
              <a:t>3. Scottish</a:t>
            </a:r>
          </a:p>
          <a:p>
            <a:r>
              <a:rPr lang="en-GB" dirty="0"/>
              <a:t>4. It hit an iceberg</a:t>
            </a:r>
          </a:p>
          <a:p>
            <a:r>
              <a:rPr lang="en-GB" dirty="0"/>
              <a:t>5. Alice</a:t>
            </a:r>
          </a:p>
          <a:p>
            <a:r>
              <a:rPr lang="en-GB" dirty="0"/>
              <a:t>6. </a:t>
            </a:r>
            <a:r>
              <a:rPr lang="en-GB" dirty="0" err="1"/>
              <a:t>Pumbaa</a:t>
            </a:r>
            <a:r>
              <a:rPr lang="en-GB" dirty="0"/>
              <a:t> </a:t>
            </a:r>
          </a:p>
          <a:p>
            <a:r>
              <a:rPr lang="en-GB" dirty="0"/>
              <a:t>7. Jupiter </a:t>
            </a:r>
          </a:p>
          <a:p>
            <a:r>
              <a:rPr lang="en-GB" dirty="0"/>
              <a:t>8. Pig’s blood.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440230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75A68-B687-4B1A-A8A5-BB13824B6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Round 5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AA670-5E1B-4D03-B18A-A27519ABC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76629"/>
            <a:ext cx="9613861" cy="359931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1. 64</a:t>
            </a:r>
          </a:p>
          <a:p>
            <a:r>
              <a:rPr lang="en-GB" dirty="0"/>
              <a:t>2. North pole</a:t>
            </a:r>
          </a:p>
          <a:p>
            <a:r>
              <a:rPr lang="en-GB" dirty="0"/>
              <a:t>3. Union Jack</a:t>
            </a:r>
          </a:p>
          <a:p>
            <a:r>
              <a:rPr lang="en-GB" dirty="0"/>
              <a:t>4. Badger</a:t>
            </a:r>
          </a:p>
          <a:p>
            <a:r>
              <a:rPr lang="en-GB" dirty="0"/>
              <a:t>5. Chess</a:t>
            </a:r>
          </a:p>
          <a:p>
            <a:r>
              <a:rPr lang="en-GB" dirty="0"/>
              <a:t>6. Real Madrid</a:t>
            </a:r>
          </a:p>
          <a:p>
            <a:r>
              <a:rPr lang="en-GB" dirty="0"/>
              <a:t>7. Boxing </a:t>
            </a:r>
          </a:p>
          <a:p>
            <a:r>
              <a:rPr lang="en-GB" dirty="0"/>
              <a:t>8. A Murder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4778009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4356</TotalTime>
  <Words>697</Words>
  <Application>Microsoft Office PowerPoint</Application>
  <PresentationFormat>Widescreen</PresentationFormat>
  <Paragraphs>91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Berlin</vt:lpstr>
      <vt:lpstr>Round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Round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Round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Round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Round 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Round 1 answers.</vt:lpstr>
      <vt:lpstr>Round 2 answers</vt:lpstr>
      <vt:lpstr>Round 3 answers</vt:lpstr>
      <vt:lpstr>Round 4 answers</vt:lpstr>
      <vt:lpstr>Round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 1</dc:title>
  <dc:creator>William Murphy</dc:creator>
  <cp:lastModifiedBy>William Murphy</cp:lastModifiedBy>
  <cp:revision>24</cp:revision>
  <dcterms:created xsi:type="dcterms:W3CDTF">2020-05-11T11:17:20Z</dcterms:created>
  <dcterms:modified xsi:type="dcterms:W3CDTF">2020-05-14T12:23:18Z</dcterms:modified>
</cp:coreProperties>
</file>