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58" r:id="rId3"/>
    <p:sldId id="360" r:id="rId4"/>
    <p:sldId id="359" r:id="rId5"/>
    <p:sldId id="296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97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98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299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302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00" r:id="rId51"/>
    <p:sldId id="280" r:id="rId52"/>
    <p:sldId id="283" r:id="rId53"/>
    <p:sldId id="281" r:id="rId54"/>
    <p:sldId id="282" r:id="rId55"/>
    <p:sldId id="284" r:id="rId56"/>
    <p:sldId id="285" r:id="rId57"/>
    <p:sldId id="286" r:id="rId58"/>
    <p:sldId id="287" r:id="rId59"/>
    <p:sldId id="303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01" r:id="rId69"/>
    <p:sldId id="288" r:id="rId70"/>
    <p:sldId id="289" r:id="rId71"/>
    <p:sldId id="290" r:id="rId72"/>
    <p:sldId id="291" r:id="rId73"/>
    <p:sldId id="292" r:id="rId74"/>
    <p:sldId id="293" r:id="rId75"/>
    <p:sldId id="294" r:id="rId76"/>
    <p:sldId id="295" r:id="rId77"/>
    <p:sldId id="30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05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06" r:id="rId97"/>
    <p:sldId id="352" r:id="rId98"/>
    <p:sldId id="307" r:id="rId99"/>
    <p:sldId id="353" r:id="rId100"/>
    <p:sldId id="354" r:id="rId101"/>
    <p:sldId id="308" r:id="rId102"/>
    <p:sldId id="355" r:id="rId103"/>
    <p:sldId id="309" r:id="rId104"/>
    <p:sldId id="356" r:id="rId105"/>
    <p:sldId id="310" r:id="rId10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n Murray" userId="b698f29db02d8da1" providerId="LiveId" clId="{5B2584BA-8A58-4D3F-A4F7-3E0628ED56B4}"/>
    <pc:docChg chg="custSel modSld">
      <pc:chgData name="Olan Murray" userId="b698f29db02d8da1" providerId="LiveId" clId="{5B2584BA-8A58-4D3F-A4F7-3E0628ED56B4}" dt="2020-05-01T00:24:52.080" v="23" actId="14100"/>
      <pc:docMkLst>
        <pc:docMk/>
      </pc:docMkLst>
      <pc:sldChg chg="addSp modSp">
        <pc:chgData name="Olan Murray" userId="b698f29db02d8da1" providerId="LiveId" clId="{5B2584BA-8A58-4D3F-A4F7-3E0628ED56B4}" dt="2020-05-01T00:21:59.403" v="6" actId="1076"/>
        <pc:sldMkLst>
          <pc:docMk/>
          <pc:sldMk cId="2426693037" sldId="311"/>
        </pc:sldMkLst>
        <pc:spChg chg="mod">
          <ac:chgData name="Olan Murray" userId="b698f29db02d8da1" providerId="LiveId" clId="{5B2584BA-8A58-4D3F-A4F7-3E0628ED56B4}" dt="2020-05-01T00:21:29.681" v="3" actId="14100"/>
          <ac:spMkLst>
            <pc:docMk/>
            <pc:sldMk cId="2426693037" sldId="311"/>
            <ac:spMk id="4" creationId="{EA2E2492-C2B7-4AC5-BA6C-F37D4B2C5059}"/>
          </ac:spMkLst>
        </pc:spChg>
        <pc:picChg chg="add mod">
          <ac:chgData name="Olan Murray" userId="b698f29db02d8da1" providerId="LiveId" clId="{5B2584BA-8A58-4D3F-A4F7-3E0628ED56B4}" dt="2020-05-01T00:21:59.403" v="6" actId="1076"/>
          <ac:picMkLst>
            <pc:docMk/>
            <pc:sldMk cId="2426693037" sldId="311"/>
            <ac:picMk id="3" creationId="{A25512C2-D529-49C7-A915-1D835F043D17}"/>
          </ac:picMkLst>
        </pc:picChg>
      </pc:sldChg>
      <pc:sldChg chg="addSp delSp modSp">
        <pc:chgData name="Olan Murray" userId="b698f29db02d8da1" providerId="LiveId" clId="{5B2584BA-8A58-4D3F-A4F7-3E0628ED56B4}" dt="2020-05-01T00:24:00.763" v="14" actId="21"/>
        <pc:sldMkLst>
          <pc:docMk/>
          <pc:sldMk cId="1686615155" sldId="319"/>
        </pc:sldMkLst>
        <pc:spChg chg="mod">
          <ac:chgData name="Olan Murray" userId="b698f29db02d8da1" providerId="LiveId" clId="{5B2584BA-8A58-4D3F-A4F7-3E0628ED56B4}" dt="2020-05-01T00:23:49.741" v="9" actId="14100"/>
          <ac:spMkLst>
            <pc:docMk/>
            <pc:sldMk cId="1686615155" sldId="319"/>
            <ac:spMk id="4" creationId="{EA2E2492-C2B7-4AC5-BA6C-F37D4B2C5059}"/>
          </ac:spMkLst>
        </pc:spChg>
        <pc:picChg chg="add del mod">
          <ac:chgData name="Olan Murray" userId="b698f29db02d8da1" providerId="LiveId" clId="{5B2584BA-8A58-4D3F-A4F7-3E0628ED56B4}" dt="2020-05-01T00:24:00.763" v="14" actId="21"/>
          <ac:picMkLst>
            <pc:docMk/>
            <pc:sldMk cId="1686615155" sldId="319"/>
            <ac:picMk id="1026" creationId="{AC13B472-8C10-4923-8B8F-EFA410530447}"/>
          </ac:picMkLst>
        </pc:picChg>
      </pc:sldChg>
      <pc:sldChg chg="addSp modSp">
        <pc:chgData name="Olan Murray" userId="b698f29db02d8da1" providerId="LiveId" clId="{5B2584BA-8A58-4D3F-A4F7-3E0628ED56B4}" dt="2020-05-01T00:24:52.080" v="23" actId="14100"/>
        <pc:sldMkLst>
          <pc:docMk/>
          <pc:sldMk cId="2728523660" sldId="346"/>
        </pc:sldMkLst>
        <pc:spChg chg="mod">
          <ac:chgData name="Olan Murray" userId="b698f29db02d8da1" providerId="LiveId" clId="{5B2584BA-8A58-4D3F-A4F7-3E0628ED56B4}" dt="2020-05-01T00:24:30.058" v="16" actId="14100"/>
          <ac:spMkLst>
            <pc:docMk/>
            <pc:sldMk cId="2728523660" sldId="346"/>
            <ac:spMk id="4" creationId="{EA2E2492-C2B7-4AC5-BA6C-F37D4B2C5059}"/>
          </ac:spMkLst>
        </pc:spChg>
        <pc:picChg chg="add mod">
          <ac:chgData name="Olan Murray" userId="b698f29db02d8da1" providerId="LiveId" clId="{5B2584BA-8A58-4D3F-A4F7-3E0628ED56B4}" dt="2020-05-01T00:24:52.080" v="23" actId="14100"/>
          <ac:picMkLst>
            <pc:docMk/>
            <pc:sldMk cId="2728523660" sldId="346"/>
            <ac:picMk id="3" creationId="{12075388-3C07-4AC6-A237-7273F39DFA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E9C3-B23A-40EB-80F5-759B045A4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BB60A-4437-4843-BB90-342BAFA6A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482DE-5676-4AC3-843F-1378FD314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81A1B-F34E-44A0-99A4-89ECEAA2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3A925-C592-44B7-BC4F-A1130ABB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25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0C19A-5629-45F7-BEF5-BD59EC341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39B6D-70CE-4F99-8012-5105DBFB9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BB3E0-023B-4A8A-9F31-14D051BD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9C4E1-225E-4C93-A0FE-6552DB9F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99A72-114B-4E0B-B419-F09D5D80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10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751A-1ECE-4731-A999-198F432D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3C2BF-C6E7-4D09-A7EC-F0BD4FE2A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77C9D-7EDD-434C-99A5-568BDEFA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A5546-B050-4994-BFFF-83672584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DC5E4-C2D0-4649-B286-E7A540E5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85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AAA1-4BD2-4075-A211-CCF25C373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291E-EB35-4517-9577-5656D6107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4E438-9F7E-415F-9DD6-904095DAF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D55F2-F676-4043-B9F1-5A098A17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A7378-8240-4851-B087-0B2F3CCF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C8AC6-6E03-4F40-904E-0450A844F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3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637A0-12DD-466B-BF55-A7BB396E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64A40-0F69-4170-9F31-53BBE15A4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FA09B-233D-4078-9AFF-8FA8D1090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8F0D5-9DF6-4079-8ACF-A5BD8C4E8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A64F96-8A8E-478F-B1D3-6B175FE37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D888E-1FC1-49D2-ADF2-E3E279C1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84B387-11A1-4E1B-A6C9-5B8D19AF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BD61AC-B19F-48EC-8F2C-051195FCF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97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2B09D-FA34-4207-B7BE-C984813E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7A951-DAAF-4FF1-8C77-840CAB19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44E6B-7390-495B-B067-6B4F0899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8AE891-79F8-4FD9-A7EC-86C392D0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43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D0769C-0FD5-44BF-A62E-5B04846F6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C5F9A-75FA-40EE-A044-BC1F79FA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9D829-4C2A-4832-9615-0EA51FB4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87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D7319-794D-4D86-9555-C603F0FB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A9DA-EFD3-4902-9302-B513E09CF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B956A-F237-444F-B7C9-88872DD60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3684A-D0DD-450C-B274-BADEAEAA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3DE73-67BA-4728-BE2F-C795876B4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7B6C2-D0CC-4F90-985D-A0BBE68B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8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633D5-900A-4DCE-92AD-C7572E0F3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3466F-444A-4118-A74B-4D70888DE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5C5DF-6AB1-4540-800D-0C2CC9C15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8A819-90B4-4ED4-BB1A-83AB4624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C2835-F65A-42E8-BF5E-3DBE1803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10414-5AAB-4372-8808-64D12A7B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80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393B5-6FF7-4F34-BBA3-7B471310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44264-4A29-4A13-90C5-40F92DB80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5312C-D659-42F4-9462-176222D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3D963-72A2-4483-BA91-9BEF4EC9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9B079-B646-4618-B05E-F568FE8D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975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3C7DEB-6CE9-48CB-904B-9FB5795148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CDE296-BEED-4788-BCD6-6E82801C0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5D591-4BDD-4D0B-8276-284B9156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DDDA4-8858-4B00-8FDD-4CF2A243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2A6D-4F5D-40BE-A136-8F1E85CB5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90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2FD44-2CA7-4EF6-8FE3-C72EF2114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75AEA-5059-4758-A4A6-1CBD866E7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4BC0C-443D-4D81-B348-C0871670F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12CF7-E88D-4268-AF72-DE169F4D8E0E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6AB62-EEEF-4FA1-AAB3-FD4AE1C27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B999-0DF6-43B9-B387-3B4A7958E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B9F10-E124-4DEB-A1F9-7656DB9F01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79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1536174"/>
            <a:ext cx="103103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Please grab a pencil and paper to write your answers.</a:t>
            </a:r>
          </a:p>
        </p:txBody>
      </p:sp>
    </p:spTree>
    <p:extLst>
      <p:ext uri="{BB962C8B-B14F-4D97-AF65-F5344CB8AC3E}">
        <p14:creationId xmlns:p14="http://schemas.microsoft.com/office/powerpoint/2010/main" val="286041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0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Please mute your microphone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15BBFA-8928-435B-8CD3-84175D3D9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63"/>
          <a:stretch/>
        </p:blipFill>
        <p:spPr>
          <a:xfrm>
            <a:off x="4315667" y="2657181"/>
            <a:ext cx="3560665" cy="353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0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03EDB9-F29F-4ED6-8695-2CC032CFD4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t="6641" r="15587" b="3704"/>
          <a:stretch/>
        </p:blipFill>
        <p:spPr>
          <a:xfrm>
            <a:off x="905070" y="153955"/>
            <a:ext cx="9871787" cy="655009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2F4C05-6478-4849-B6BE-A86C27B1357B}"/>
              </a:ext>
            </a:extLst>
          </p:cNvPr>
          <p:cNvCxnSpPr/>
          <p:nvPr/>
        </p:nvCxnSpPr>
        <p:spPr>
          <a:xfrm flipH="1">
            <a:off x="6419461" y="2799184"/>
            <a:ext cx="606490" cy="2174032"/>
          </a:xfrm>
          <a:prstGeom prst="straightConnector1">
            <a:avLst/>
          </a:prstGeom>
          <a:ln w="79375">
            <a:solidFill>
              <a:schemeClr val="accent4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1F2163-1A4C-420E-A1BA-177757466D11}"/>
              </a:ext>
            </a:extLst>
          </p:cNvPr>
          <p:cNvSpPr txBox="1"/>
          <p:nvPr/>
        </p:nvSpPr>
        <p:spPr>
          <a:xfrm>
            <a:off x="783772" y="307910"/>
            <a:ext cx="96945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Move your mouse or tap the screen.</a:t>
            </a:r>
          </a:p>
          <a:p>
            <a:pPr algn="ctr"/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You should see your microphone crossed out if it is on mute </a:t>
            </a:r>
            <a:endParaRPr lang="en-GB" sz="4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22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0"/>
            <a:ext cx="1031032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Please mute your microphone</a:t>
            </a:r>
          </a:p>
          <a:p>
            <a:pPr lvl="0" algn="ctr"/>
            <a:endParaRPr lang="en-US" sz="8000" b="1" dirty="0">
              <a:ln w="10160">
                <a:solidFill>
                  <a:srgbClr val="5B9BD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Remember not to call out your answers!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15BBFA-8928-435B-8CD3-84175D3D9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63"/>
          <a:stretch/>
        </p:blipFill>
        <p:spPr>
          <a:xfrm>
            <a:off x="5671365" y="2702763"/>
            <a:ext cx="849270" cy="8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3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767280"/>
            <a:ext cx="10310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One</a:t>
            </a:r>
          </a:p>
        </p:txBody>
      </p:sp>
    </p:spTree>
    <p:extLst>
      <p:ext uri="{BB962C8B-B14F-4D97-AF65-F5344CB8AC3E}">
        <p14:creationId xmlns:p14="http://schemas.microsoft.com/office/powerpoint/2010/main" val="362471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1.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What two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colours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are on the Greek flag?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39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2.	Limerick is built on which river?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864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3.	What is the name of the boy who lives next door to Andy in Toy story one?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6720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4.	Who wrote George’s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Marvellous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Medecine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, Boy and James and the Giant Peach?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6478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5.	In what country would you find the Mona Lisa hanging?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8795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6.	At the bottom of the 5th and 6th class stairs there is a quote on the wall that says ‘Every child is ____ ____’? </a:t>
            </a:r>
            <a:endParaRPr lang="en-US" sz="7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192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7.	Complete the phrase: A bird in the hand is worth two in the _______?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610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8.	What do you get when you multiply the length of a rectangle by its width?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693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767280"/>
            <a:ext cx="10310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Two</a:t>
            </a:r>
          </a:p>
        </p:txBody>
      </p:sp>
    </p:spTree>
    <p:extLst>
      <p:ext uri="{BB962C8B-B14F-4D97-AF65-F5344CB8AC3E}">
        <p14:creationId xmlns:p14="http://schemas.microsoft.com/office/powerpoint/2010/main" val="802139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9.	What year was the main school built in? (Hint, it’s written over the door)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4814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10.	Name the four main cardinal points.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381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	What instrument has four strings, is from Hawaii and looks like a small guitar?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0786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12.	What is Garfield the cat’s favourite food?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7376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13.	When did the Olympics take place in London? 2012, 2014 or 2016?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0548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14.	Who is the Prime Minister of Britain?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007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15.	What were piano keys originally made from?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3480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16.	What boat sank off the Old Head of Kinsale when it was hit by a torpedo from a German U-boat in 1915? 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666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151727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One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8185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391886" y="335901"/>
            <a:ext cx="1146732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371600" indent="-1371600" algn="ctr">
              <a:buAutoNum type="arabicPeriod"/>
            </a:pP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What two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colours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are on the Greek flag? Blue and white.</a:t>
            </a:r>
            <a:r>
              <a:rPr lang="en-US" sz="8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marL="1371600" indent="-1371600" algn="ctr">
              <a:buAutoNum type="arabicPeriod"/>
            </a:pP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512C2-D529-49C7-A915-1D835F043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041" y="3946093"/>
            <a:ext cx="4119917" cy="28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93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2.	Limerick is built on which river? Shannon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7099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3.	What is the name of the boy who lives next door to Andy in Toy story one? Sid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218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4.	Who wrote George’s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Marvellous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Medecine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, Boy and James and the Giant Peach? Roald Dahl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2371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5.	In what country would you find the Mona Lisa hanging? France, Paris, Louvre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8016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6.	At the bottom of the 5th and 6th class stairs there is a quote on the wall that says ‘Every child is ____ ____’? an artist. Picasso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953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7.	Complete the phrase: A bird in the hand is worth two in the _______? Bush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337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8.	What do you get when you multiply the length of a rectangle by its width? The area.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89172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767280"/>
            <a:ext cx="10310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Three</a:t>
            </a:r>
          </a:p>
        </p:txBody>
      </p:sp>
    </p:spTree>
    <p:extLst>
      <p:ext uri="{BB962C8B-B14F-4D97-AF65-F5344CB8AC3E}">
        <p14:creationId xmlns:p14="http://schemas.microsoft.com/office/powerpoint/2010/main" val="360032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17.	On what day of the week did the government close the schools due to Covid-19? 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0486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371600" indent="-1371600" algn="ctr">
              <a:buAutoNum type="arabicPeriod" startAt="18"/>
            </a:pP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Name three longest rivers in Cork.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2712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19.	If bovine is a word to describe cows, what animal does the word equine describe?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1436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20.	What is the most popular song in the world?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3295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75502" y="335901"/>
            <a:ext cx="1202981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21.	‘Les pommes frites’ is the French name for what food?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491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22.	Who is the Taoiseach?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1620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23.	What two first names make up the name of a famous ice-cream brand?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688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24.	What age would you be if you were 96 months old?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4496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151727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Two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64588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02638" y="335901"/>
            <a:ext cx="1208936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9.	What year was the main school built in? (Hint, it’s written over the door) 1972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6615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10.	Name the four main cardinal points. North, South, East and West.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7877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	What instrument has four strings, is from Hawaii and looks like a small guitar? Ukulele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65892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12.	What is Garfield the cat’s favourite food? Lasagne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22637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13.	When did the Olympics take place in London? 2012, 2014 or 2016? 2012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48098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14.	Who is the Prime Minister of Britain? Boris Johnson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4757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15.	What were piano keys originally made from? Ivory.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6137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16.	What boat sank off the Old Head of Kinsale when it was hit by a torpedo from a German U-boat in 1915? Lusitania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2861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767280"/>
            <a:ext cx="10310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Four</a:t>
            </a:r>
          </a:p>
        </p:txBody>
      </p:sp>
    </p:spTree>
    <p:extLst>
      <p:ext uri="{BB962C8B-B14F-4D97-AF65-F5344CB8AC3E}">
        <p14:creationId xmlns:p14="http://schemas.microsoft.com/office/powerpoint/2010/main" val="22200802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25.	Can you name the only 3 countries in the world to begin with the letter F?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11331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26.	What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jersey is given to the winner of a stage of the Tour de France?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74898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27.	What type of dog did Cruella De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Vil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try to steal in the film?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0812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28.	What date did Easter Sunday fall on this year?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51984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29.	Which two Premier League soccer teams play in Liverpool?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16726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30.	What country is Lionel Messi from?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77878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49290" y="0"/>
            <a:ext cx="11178073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31.	Which car company is no longer allowed use the slogan ‘The Best Built Cars in the World’?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63726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32.	How many fingers including the thumbs does Homer Simpson have?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488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151727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Three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854039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17.	On what day of the week did the government close the schools due to Covid-19? Thursday 12th of March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9808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58620" y="335901"/>
            <a:ext cx="11168743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371600" indent="-1371600" algn="ctr">
              <a:buAutoNum type="arabicPeriod" startAt="18"/>
            </a:pP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Name three longest rivers in Cork. The Blackwater, Lee and Bandon.</a:t>
            </a:r>
          </a:p>
          <a:p>
            <a:pPr algn="ctr"/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58924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19.	If bovine is a word to describe cows, what animal does the word equine describe? Horses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091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20.	What is the most popular song in the world? Happy Birthday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68214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75502" y="335901"/>
            <a:ext cx="1202981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21.	‘Les pommes frites’ is the French name for what food? Chips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58946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22.	Who is the Taoiseach? Leo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Varadker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39583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23.	What two first names make up the name of a famous ice-cream brand? Ben and Jerry’s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08269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24.	What age would you be if you were 96 months old? 8years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58718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767280"/>
            <a:ext cx="10310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Five</a:t>
            </a:r>
          </a:p>
        </p:txBody>
      </p:sp>
    </p:spTree>
    <p:extLst>
      <p:ext uri="{BB962C8B-B14F-4D97-AF65-F5344CB8AC3E}">
        <p14:creationId xmlns:p14="http://schemas.microsoft.com/office/powerpoint/2010/main" val="16706886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33.	Why was the Notre Dame cathedral in the news this time last year?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71960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34.	Which billionaire owns the majority share in the Tesla car company?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3403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86612" y="335901"/>
            <a:ext cx="1114075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35.	In which county would you find the town of Kenmare?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57494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36.	What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is the outside of the front door of the school painted?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93202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37.	What board game features reptiles and objects to scale heights?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74808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38.	What is the oldest city in Ireland?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05531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39.	How many classrooms are upstairs in TBNS?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12796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318782" y="77369"/>
            <a:ext cx="1145097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40.	We know that Neil Armstrong was the first man on the moon but who was the second man on the moon? 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6942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151727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Four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5241210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242596" y="335901"/>
            <a:ext cx="11084767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25.	Can you name the only 3 countries in the world to begin with the letter F? France, Fiji, Finland.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43718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26.	What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jersey is given to the winner of a stage of the Tour de France? Yellow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32626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27.	What type of dog did Cruella De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Vil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try to steal in the film? Dalmatian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41525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28.	What date did Easter Sunday fall on this year? April 12th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30516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29.	Which two Premier League soccer teams play in Liverpool? Everton and Liverpool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188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30.	What country is Lionel Messi from? Argentina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22229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0" y="335901"/>
            <a:ext cx="1192452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31.	Which car company are no longer allowed to use the slogan ‘The Best Built Cars in the World’? Toyota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975691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32.	How many fingers including the thumbs does Homer Simpson have? 8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38935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2151727"/>
            <a:ext cx="103103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Round Five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09883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33.	Why was the Notre Dame cathedral in the news this time last year? Burned down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7710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34.	Which billionaire owns the majority share in the Tesla car company? Elon Musk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64281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35.	In which county would you find the town of Kenmare? Kerry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61912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75388-3C07-4AC6-A237-7273F39DF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723" y="3299337"/>
            <a:ext cx="5038530" cy="353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02637" y="0"/>
            <a:ext cx="1201782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36.	What </a:t>
            </a:r>
            <a:r>
              <a:rPr lang="en-US" sz="8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colour</a:t>
            </a:r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is the outside of the front door of the school painted? Red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85236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37.	What board game features reptiles and objects to scale heights? Snakes and ladders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16993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38.	What is the oldest city in Ireland? Waterford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7943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1399592" y="335901"/>
            <a:ext cx="9927771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39.	How many classrooms are upstairs in TBNS? 6 </a:t>
            </a:r>
            <a:endParaRPr lang="en-US" sz="8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861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2E2492-C2B7-4AC5-BA6C-F37D4B2C5059}"/>
              </a:ext>
            </a:extLst>
          </p:cNvPr>
          <p:cNvSpPr/>
          <p:nvPr/>
        </p:nvSpPr>
        <p:spPr>
          <a:xfrm>
            <a:off x="318782" y="77369"/>
            <a:ext cx="11450972" cy="56877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40.	We know that Neil Armstrong was the first man on the moon but who was the second man on the moon? Buzz Aldrin.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35460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2383C3-5816-4B2E-83E6-93861C7CE180}"/>
              </a:ext>
            </a:extLst>
          </p:cNvPr>
          <p:cNvSpPr/>
          <p:nvPr/>
        </p:nvSpPr>
        <p:spPr>
          <a:xfrm>
            <a:off x="940837" y="1536174"/>
            <a:ext cx="103103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Bonus Questions</a:t>
            </a:r>
          </a:p>
          <a:p>
            <a:pPr lvl="0" algn="ctr"/>
            <a:r>
              <a:rPr lang="en-US" sz="8000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Can you name the star from their sibling?</a:t>
            </a:r>
          </a:p>
        </p:txBody>
      </p:sp>
    </p:spTree>
    <p:extLst>
      <p:ext uri="{BB962C8B-B14F-4D97-AF65-F5344CB8AC3E}">
        <p14:creationId xmlns:p14="http://schemas.microsoft.com/office/powerpoint/2010/main" val="40108797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505B8E-5CE1-4B24-A8CB-8A8286198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1777" y="1825625"/>
            <a:ext cx="9008445" cy="435133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1779291-2DF3-490E-81CF-486A1FB254B8}"/>
              </a:ext>
            </a:extLst>
          </p:cNvPr>
          <p:cNvSpPr/>
          <p:nvPr/>
        </p:nvSpPr>
        <p:spPr>
          <a:xfrm>
            <a:off x="3163078" y="2405760"/>
            <a:ext cx="1595535" cy="15955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9900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505B8E-5CE1-4B24-A8CB-8A8286198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1777" y="1825625"/>
            <a:ext cx="90084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394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F3824D-7600-4AD2-903B-963D35808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178"/>
          <a:stretch/>
        </p:blipFill>
        <p:spPr>
          <a:xfrm>
            <a:off x="2313992" y="535400"/>
            <a:ext cx="9124038" cy="5787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5F72F-A865-4290-B70B-78DD76FF6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127" y="1591608"/>
            <a:ext cx="1609483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263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F3824D-7600-4AD2-903B-963D35808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178"/>
          <a:stretch/>
        </p:blipFill>
        <p:spPr>
          <a:xfrm>
            <a:off x="2313992" y="535400"/>
            <a:ext cx="9124038" cy="578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421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3C61C2-31F2-4501-BF1A-D6535722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5EDD84-9996-4FF8-ADF7-67A3D17B3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623" y="565241"/>
            <a:ext cx="1362024" cy="135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55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3C61C2-31F2-4501-BF1A-D6535722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7539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F9B6-BAD9-4BF9-B3CD-1ECEC917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A5AD1-18ED-402C-820F-54251AF2E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" y="100173"/>
            <a:ext cx="11384265" cy="6392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3D714-A500-44E9-89F8-EC86C648A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73" y="365125"/>
            <a:ext cx="2024323" cy="200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7358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F9B6-BAD9-4BF9-B3CD-1ECEC917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A5AD1-18ED-402C-820F-54251AF2E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" y="100173"/>
            <a:ext cx="11384265" cy="639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5900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6F5EBA-021A-4605-9E8B-33BC5B2EF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11430000" cy="609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C632BC-A028-4871-B2AC-206562300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107" y="1256446"/>
            <a:ext cx="2658423" cy="26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414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6F5EBA-021A-4605-9E8B-33BC5B2EF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11430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41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1439</Words>
  <Application>Microsoft Office PowerPoint</Application>
  <PresentationFormat>Widescreen</PresentationFormat>
  <Paragraphs>104</Paragraphs>
  <Slides>105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Olan Murray</dc:creator>
  <cp:lastModifiedBy>Olan Murray</cp:lastModifiedBy>
  <cp:revision>7</cp:revision>
  <dcterms:created xsi:type="dcterms:W3CDTF">2020-04-30T23:21:22Z</dcterms:created>
  <dcterms:modified xsi:type="dcterms:W3CDTF">2020-05-01T00:40:42Z</dcterms:modified>
</cp:coreProperties>
</file>