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98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99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30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301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302" r:id="rId48"/>
    <p:sldId id="303" r:id="rId49"/>
    <p:sldId id="304" r:id="rId50"/>
    <p:sldId id="305" r:id="rId51"/>
    <p:sldId id="306" r:id="rId52"/>
    <p:sldId id="307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3CD0-72DA-40BF-A2FE-0C0BE4732DF2}" type="datetimeFigureOut">
              <a:rPr lang="en-IE" smtClean="0"/>
              <a:t>01/05/2020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097A-8F04-4579-A788-39DF3703FA3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66761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3CD0-72DA-40BF-A2FE-0C0BE4732DF2}" type="datetimeFigureOut">
              <a:rPr lang="en-IE" smtClean="0"/>
              <a:t>01/05/2020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097A-8F04-4579-A788-39DF3703FA3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5239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3CD0-72DA-40BF-A2FE-0C0BE4732DF2}" type="datetimeFigureOut">
              <a:rPr lang="en-IE" smtClean="0"/>
              <a:t>01/05/2020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097A-8F04-4579-A788-39DF3703FA3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75306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3CD0-72DA-40BF-A2FE-0C0BE4732DF2}" type="datetimeFigureOut">
              <a:rPr lang="en-IE" smtClean="0"/>
              <a:t>01/05/2020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097A-8F04-4579-A788-39DF3703FA3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08604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3CD0-72DA-40BF-A2FE-0C0BE4732DF2}" type="datetimeFigureOut">
              <a:rPr lang="en-IE" smtClean="0"/>
              <a:t>01/05/2020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097A-8F04-4579-A788-39DF3703FA3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2490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3CD0-72DA-40BF-A2FE-0C0BE4732DF2}" type="datetimeFigureOut">
              <a:rPr lang="en-IE" smtClean="0"/>
              <a:t>01/05/2020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097A-8F04-4579-A788-39DF3703FA3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16877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3CD0-72DA-40BF-A2FE-0C0BE4732DF2}" type="datetimeFigureOut">
              <a:rPr lang="en-IE" smtClean="0"/>
              <a:t>01/05/2020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097A-8F04-4579-A788-39DF3703FA3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69627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3CD0-72DA-40BF-A2FE-0C0BE4732DF2}" type="datetimeFigureOut">
              <a:rPr lang="en-IE" smtClean="0"/>
              <a:t>01/05/2020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097A-8F04-4579-A788-39DF3703FA3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25880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3CD0-72DA-40BF-A2FE-0C0BE4732DF2}" type="datetimeFigureOut">
              <a:rPr lang="en-IE" smtClean="0"/>
              <a:t>01/05/2020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097A-8F04-4579-A788-39DF3703FA3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21695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3CD0-72DA-40BF-A2FE-0C0BE4732DF2}" type="datetimeFigureOut">
              <a:rPr lang="en-IE" smtClean="0"/>
              <a:t>01/05/2020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097A-8F04-4579-A788-39DF3703FA3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95133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3CD0-72DA-40BF-A2FE-0C0BE4732DF2}" type="datetimeFigureOut">
              <a:rPr lang="en-IE" smtClean="0"/>
              <a:t>01/05/2020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097A-8F04-4579-A788-39DF3703FA3E}" type="slidenum">
              <a:rPr lang="en-IE" smtClean="0"/>
              <a:t>‹#›</a:t>
            </a:fld>
            <a:endParaRPr lang="en-I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1732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3CD0-72DA-40BF-A2FE-0C0BE4732DF2}" type="datetimeFigureOut">
              <a:rPr lang="en-IE" smtClean="0"/>
              <a:t>01/05/2020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097A-8F04-4579-A788-39DF3703FA3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61542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3CD0-72DA-40BF-A2FE-0C0BE4732DF2}" type="datetimeFigureOut">
              <a:rPr lang="en-IE" smtClean="0"/>
              <a:t>01/05/2020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097A-8F04-4579-A788-39DF3703FA3E}" type="slidenum">
              <a:rPr lang="en-IE" smtClean="0"/>
              <a:t>‹#›</a:t>
            </a:fld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3471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3CD0-72DA-40BF-A2FE-0C0BE4732DF2}" type="datetimeFigureOut">
              <a:rPr lang="en-IE" smtClean="0"/>
              <a:t>01/05/2020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097A-8F04-4579-A788-39DF3703FA3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435281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3CD0-72DA-40BF-A2FE-0C0BE4732DF2}" type="datetimeFigureOut">
              <a:rPr lang="en-IE" smtClean="0"/>
              <a:t>01/05/2020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097A-8F04-4579-A788-39DF3703FA3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15835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3CD0-72DA-40BF-A2FE-0C0BE4732DF2}" type="datetimeFigureOut">
              <a:rPr lang="en-IE" smtClean="0"/>
              <a:t>01/05/2020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097A-8F04-4579-A788-39DF3703FA3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70501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C3CD0-72DA-40BF-A2FE-0C0BE4732DF2}" type="datetimeFigureOut">
              <a:rPr lang="en-IE" smtClean="0"/>
              <a:t>01/05/2020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EB1097A-8F04-4579-A788-39DF3703FA3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83452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Senior Quiz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6172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Round 1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7016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1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1. What are the colours of the French Flag?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265789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1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2. Who won the Champions League in 2019?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14543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1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3. In what country did the coronavirus originate?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308706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1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4. </a:t>
            </a:r>
            <a:r>
              <a:rPr lang="en-GB" sz="5400" dirty="0" smtClean="0"/>
              <a:t>Name the </a:t>
            </a:r>
            <a:r>
              <a:rPr lang="en-GB" sz="5400" smtClean="0"/>
              <a:t>youngest Simpson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397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1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5. Who won the All Ireland Football Final in 2019?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38837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1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E" sz="5400" dirty="0" smtClean="0"/>
              <a:t>6. What is the name of the Chief Medical Officer in Ireland at present? (he gives daily updates on covid-19)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247671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1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7. What’s the capital of Finland?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239025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1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8. Name our past pupil who played with Man United.</a:t>
            </a:r>
          </a:p>
        </p:txBody>
      </p:sp>
    </p:spTree>
    <p:extLst>
      <p:ext uri="{BB962C8B-B14F-4D97-AF65-F5344CB8AC3E}">
        <p14:creationId xmlns:p14="http://schemas.microsoft.com/office/powerpoint/2010/main" val="68385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Round 2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4258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2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1. What is the name of the snowman in Frozen?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182453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2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2. What is the longest river in Ireland?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208318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2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3. How many stars on American Flag?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386565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2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4. Who does John Egan play for?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155031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2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5. Who read out the Proclamation?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346939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2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6. What river flows through Dublin?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347338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2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7. What direction is opposite North-West?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13299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2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8. 100-7x8=?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166374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Round 3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5739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3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1. Name the </a:t>
            </a:r>
            <a:r>
              <a:rPr lang="en-IE" sz="5400" dirty="0" err="1" smtClean="0"/>
              <a:t>tv</a:t>
            </a:r>
            <a:r>
              <a:rPr lang="en-IE" sz="5400" dirty="0" smtClean="0"/>
              <a:t> show featuring 6 best friends in NYC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399247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3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2. What’s the London Underground commonly known as?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108002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3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3. Who won the Rugby World Cup in 2019?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119065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3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252" y="1930400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4. In what county is Thurles?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386903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3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5. Which country has the highest population?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327255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3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6. What is </a:t>
            </a:r>
            <a:r>
              <a:rPr lang="en-IE" sz="5400" dirty="0" smtClean="0"/>
              <a:t>the </a:t>
            </a:r>
            <a:r>
              <a:rPr lang="en-IE" sz="5400" dirty="0" smtClean="0"/>
              <a:t>smallest county in Ireland?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185483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3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7. In what palace does Queen Elizabeth live in?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39113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3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8. What county is known as the Rebel County?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214239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Round 4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6546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4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1. What is the female equivalent of Hurling called?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28774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4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2. Who was the first American president?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417069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4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3. Who is the German Chancellor?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16539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4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4. What is a group of sheep called? 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61667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4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5. What superhero’s normal name is Peter Parker?</a:t>
            </a:r>
          </a:p>
        </p:txBody>
      </p:sp>
    </p:spTree>
    <p:extLst>
      <p:ext uri="{BB962C8B-B14F-4D97-AF65-F5344CB8AC3E}">
        <p14:creationId xmlns:p14="http://schemas.microsoft.com/office/powerpoint/2010/main" val="58280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4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6. What does the GPO stand for?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400549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4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7. Tipperary is known the Premier County. What is Kerry known as? 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196726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4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8. Who is the Liverpool manager?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139830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Round 5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011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5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1. In what house does Donald Trump live in?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36493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5 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2. What is the name of the All Ireland Hurling Trophy?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54982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5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3. What does HSE stand for?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50814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5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4. Complete the proverb- Better late than…..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213060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5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5. In what city is JFK Airport located in?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170874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5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6. In what European city would you find the </a:t>
            </a:r>
            <a:r>
              <a:rPr lang="en-IE" sz="5400" dirty="0" err="1" smtClean="0"/>
              <a:t>Trevi</a:t>
            </a:r>
            <a:r>
              <a:rPr lang="en-IE" sz="5400" dirty="0" smtClean="0"/>
              <a:t> Fountain? 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322386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5 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7. People over 70 in Ireland are told to c…… at the moment.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235554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5 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5400" dirty="0" smtClean="0"/>
              <a:t>8. What does UCC stand for?</a:t>
            </a:r>
            <a:endParaRPr lang="en-IE" sz="5400" dirty="0"/>
          </a:p>
        </p:txBody>
      </p:sp>
    </p:spTree>
    <p:extLst>
      <p:ext uri="{BB962C8B-B14F-4D97-AF65-F5344CB8AC3E}">
        <p14:creationId xmlns:p14="http://schemas.microsoft.com/office/powerpoint/2010/main" val="113059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Answers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9150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1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815" y="2181370"/>
            <a:ext cx="8596668" cy="3880773"/>
          </a:xfrm>
        </p:spPr>
        <p:txBody>
          <a:bodyPr/>
          <a:lstStyle/>
          <a:p>
            <a:pPr>
              <a:buAutoNum type="arabicPeriod"/>
            </a:pPr>
            <a:r>
              <a:rPr lang="en-GB" dirty="0"/>
              <a:t>What are the colours of the French </a:t>
            </a:r>
            <a:r>
              <a:rPr lang="en-GB" dirty="0" smtClean="0"/>
              <a:t>Flag? </a:t>
            </a:r>
            <a:r>
              <a:rPr lang="en-IE" b="1" dirty="0" smtClean="0"/>
              <a:t>Blue</a:t>
            </a:r>
            <a:r>
              <a:rPr lang="en-IE" b="1" dirty="0" smtClean="0"/>
              <a:t>, Red and </a:t>
            </a:r>
            <a:r>
              <a:rPr lang="en-IE" b="1" dirty="0" smtClean="0"/>
              <a:t>White</a:t>
            </a:r>
          </a:p>
          <a:p>
            <a:pPr>
              <a:buAutoNum type="arabicPeriod"/>
            </a:pPr>
            <a:r>
              <a:rPr lang="en-GB" dirty="0"/>
              <a:t>Who won the Champions League in </a:t>
            </a:r>
            <a:r>
              <a:rPr lang="en-GB" dirty="0" smtClean="0"/>
              <a:t>2019? </a:t>
            </a:r>
            <a:r>
              <a:rPr lang="en-IE" b="1" dirty="0" smtClean="0"/>
              <a:t>Liverpool 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/>
              <a:t>In what country did the coronavirus </a:t>
            </a:r>
            <a:r>
              <a:rPr lang="en-GB" dirty="0" smtClean="0"/>
              <a:t>originate? </a:t>
            </a:r>
            <a:r>
              <a:rPr lang="en-IE" b="1" dirty="0" smtClean="0"/>
              <a:t>China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 smtClean="0"/>
              <a:t>Name the youngest Simpson. </a:t>
            </a:r>
            <a:r>
              <a:rPr lang="en-IE" b="1" dirty="0" smtClean="0"/>
              <a:t>Maggie 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/>
              <a:t>Who won the All Ireland Football Final in </a:t>
            </a:r>
            <a:r>
              <a:rPr lang="en-GB" dirty="0" smtClean="0"/>
              <a:t>2019? </a:t>
            </a:r>
            <a:r>
              <a:rPr lang="en-IE" b="1" dirty="0" smtClean="0"/>
              <a:t>Dublin 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/>
              <a:t>What is the name of the Chief Medical Officer in Ireland at present? (he gives daily updates on </a:t>
            </a:r>
            <a:r>
              <a:rPr lang="en-GB" dirty="0" smtClean="0"/>
              <a:t>covid-19) </a:t>
            </a:r>
            <a:r>
              <a:rPr lang="en-IE" b="1" dirty="0" smtClean="0"/>
              <a:t>Tony </a:t>
            </a:r>
            <a:r>
              <a:rPr lang="en-IE" b="1" dirty="0" err="1" smtClean="0"/>
              <a:t>Holohan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/>
              <a:t>What’s the capital of </a:t>
            </a:r>
            <a:r>
              <a:rPr lang="en-GB" dirty="0" smtClean="0"/>
              <a:t>Finland? </a:t>
            </a:r>
            <a:r>
              <a:rPr lang="en-IE" b="1" dirty="0" smtClean="0"/>
              <a:t>Helsinki 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/>
              <a:t>Name our past pupil who played with Man </a:t>
            </a:r>
            <a:r>
              <a:rPr lang="en-GB" dirty="0" smtClean="0"/>
              <a:t>United. </a:t>
            </a:r>
            <a:r>
              <a:rPr lang="en-IE" b="1" dirty="0" smtClean="0"/>
              <a:t>Denis </a:t>
            </a:r>
            <a:r>
              <a:rPr lang="en-IE" b="1" dirty="0" smtClean="0"/>
              <a:t>Irwin</a:t>
            </a:r>
          </a:p>
          <a:p>
            <a:pPr>
              <a:buAutoNum type="arabicPeriod"/>
            </a:pPr>
            <a:endParaRPr lang="en-IE" dirty="0" smtClean="0"/>
          </a:p>
          <a:p>
            <a:pPr>
              <a:buAutoNum type="arabicPeriod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5821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2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AutoNum type="arabicPeriod"/>
            </a:pPr>
            <a:r>
              <a:rPr lang="en-GB" dirty="0"/>
              <a:t>What is the name of the snowman in </a:t>
            </a:r>
            <a:r>
              <a:rPr lang="en-GB" dirty="0" smtClean="0"/>
              <a:t>Frozen? </a:t>
            </a:r>
            <a:r>
              <a:rPr lang="en-IE" b="1" dirty="0" smtClean="0"/>
              <a:t>Olaf 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/>
              <a:t>What is the longest river in </a:t>
            </a:r>
            <a:r>
              <a:rPr lang="en-GB" dirty="0" smtClean="0"/>
              <a:t>Ireland? </a:t>
            </a:r>
            <a:r>
              <a:rPr lang="en-IE" b="1" dirty="0" smtClean="0"/>
              <a:t>River </a:t>
            </a:r>
            <a:r>
              <a:rPr lang="en-IE" b="1" dirty="0" smtClean="0"/>
              <a:t>Shannon</a:t>
            </a:r>
          </a:p>
          <a:p>
            <a:pPr>
              <a:buAutoNum type="arabicPeriod"/>
            </a:pPr>
            <a:r>
              <a:rPr lang="en-GB" dirty="0"/>
              <a:t>How many stars on American </a:t>
            </a:r>
            <a:r>
              <a:rPr lang="en-GB" dirty="0" smtClean="0"/>
              <a:t>Flag? </a:t>
            </a:r>
            <a:r>
              <a:rPr lang="en-IE" b="1" dirty="0" smtClean="0"/>
              <a:t>50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/>
              <a:t>Who does John Egan play </a:t>
            </a:r>
            <a:r>
              <a:rPr lang="en-GB" dirty="0" smtClean="0"/>
              <a:t>for? </a:t>
            </a:r>
            <a:r>
              <a:rPr lang="en-IE" b="1" dirty="0" smtClean="0"/>
              <a:t>Sheffield </a:t>
            </a:r>
            <a:r>
              <a:rPr lang="en-IE" b="1" dirty="0" err="1" smtClean="0"/>
              <a:t>Utd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/>
              <a:t>Who read out the </a:t>
            </a:r>
            <a:r>
              <a:rPr lang="en-GB" dirty="0" smtClean="0"/>
              <a:t>Proclamation? </a:t>
            </a:r>
            <a:r>
              <a:rPr lang="en-IE" b="1" dirty="0" smtClean="0"/>
              <a:t>Patrick </a:t>
            </a:r>
            <a:r>
              <a:rPr lang="en-IE" b="1" dirty="0" err="1" smtClean="0"/>
              <a:t>Pearse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/>
              <a:t>What river flows through </a:t>
            </a:r>
            <a:r>
              <a:rPr lang="en-GB" dirty="0" smtClean="0"/>
              <a:t>Dublin?</a:t>
            </a:r>
            <a:r>
              <a:rPr lang="en-GB" b="1" dirty="0" smtClean="0"/>
              <a:t> </a:t>
            </a:r>
            <a:r>
              <a:rPr lang="en-IE" b="1" dirty="0" err="1" smtClean="0"/>
              <a:t>Liffey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/>
              <a:t>What direction is opposite </a:t>
            </a:r>
            <a:r>
              <a:rPr lang="en-GB" dirty="0" smtClean="0"/>
              <a:t>North-West? </a:t>
            </a:r>
            <a:r>
              <a:rPr lang="en-IE" b="1" dirty="0" smtClean="0"/>
              <a:t>South-East</a:t>
            </a:r>
            <a:endParaRPr lang="en-IE" b="1" dirty="0" smtClean="0"/>
          </a:p>
          <a:p>
            <a:pPr>
              <a:buAutoNum type="arabicPeriod"/>
            </a:pPr>
            <a:r>
              <a:rPr lang="en-IE" dirty="0"/>
              <a:t>100-7x8</a:t>
            </a:r>
            <a:r>
              <a:rPr lang="en-IE" dirty="0" smtClean="0"/>
              <a:t>=? </a:t>
            </a:r>
            <a:r>
              <a:rPr lang="en-IE" b="1" dirty="0" smtClean="0"/>
              <a:t>34</a:t>
            </a:r>
            <a:endParaRPr lang="en-IE" b="1" dirty="0" smtClean="0"/>
          </a:p>
          <a:p>
            <a:pPr>
              <a:buAutoNum type="arabicPeriod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2901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3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AutoNum type="arabicPeriod"/>
            </a:pPr>
            <a:r>
              <a:rPr lang="en-GB" b="1" dirty="0"/>
              <a:t> </a:t>
            </a:r>
            <a:r>
              <a:rPr lang="en-GB" dirty="0"/>
              <a:t>Name the </a:t>
            </a:r>
            <a:r>
              <a:rPr lang="en-GB" dirty="0" err="1"/>
              <a:t>tv</a:t>
            </a:r>
            <a:r>
              <a:rPr lang="en-GB" dirty="0"/>
              <a:t> show featuring 6 best friends in </a:t>
            </a:r>
            <a:r>
              <a:rPr lang="en-GB" dirty="0" smtClean="0"/>
              <a:t>NYC</a:t>
            </a:r>
            <a:r>
              <a:rPr lang="en-GB" b="1" dirty="0" smtClean="0"/>
              <a:t>. </a:t>
            </a:r>
            <a:r>
              <a:rPr lang="en-IE" b="1" dirty="0" smtClean="0"/>
              <a:t>Friends 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/>
              <a:t>What’s the London Underground commonly known </a:t>
            </a:r>
            <a:r>
              <a:rPr lang="en-GB" dirty="0" smtClean="0"/>
              <a:t>as? </a:t>
            </a:r>
            <a:r>
              <a:rPr lang="en-IE" b="1" dirty="0" smtClean="0"/>
              <a:t>The </a:t>
            </a:r>
            <a:r>
              <a:rPr lang="en-IE" b="1" dirty="0" smtClean="0"/>
              <a:t>Tube</a:t>
            </a:r>
          </a:p>
          <a:p>
            <a:pPr>
              <a:buAutoNum type="arabicPeriod"/>
            </a:pPr>
            <a:r>
              <a:rPr lang="en-GB" dirty="0"/>
              <a:t>Who won the Rugby World Cup in </a:t>
            </a:r>
            <a:r>
              <a:rPr lang="en-GB" dirty="0" smtClean="0"/>
              <a:t>2019? </a:t>
            </a:r>
            <a:r>
              <a:rPr lang="en-IE" b="1" dirty="0" smtClean="0"/>
              <a:t>South </a:t>
            </a:r>
            <a:r>
              <a:rPr lang="en-IE" b="1" dirty="0" smtClean="0"/>
              <a:t>Africa</a:t>
            </a:r>
          </a:p>
          <a:p>
            <a:pPr>
              <a:buAutoNum type="arabicPeriod"/>
            </a:pPr>
            <a:r>
              <a:rPr lang="en-GB" dirty="0"/>
              <a:t>In what county is </a:t>
            </a:r>
            <a:r>
              <a:rPr lang="en-GB" dirty="0" smtClean="0"/>
              <a:t>Thurles? </a:t>
            </a:r>
            <a:r>
              <a:rPr lang="en-IE" b="1" dirty="0" smtClean="0"/>
              <a:t>Tipperary 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/>
              <a:t>Which country has the highest </a:t>
            </a:r>
            <a:r>
              <a:rPr lang="en-GB" dirty="0" smtClean="0"/>
              <a:t>population? </a:t>
            </a:r>
            <a:r>
              <a:rPr lang="en-IE" b="1" dirty="0" smtClean="0"/>
              <a:t>China 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/>
              <a:t>What is the smallest county in </a:t>
            </a:r>
            <a:r>
              <a:rPr lang="en-GB" dirty="0" smtClean="0"/>
              <a:t>Ireland? </a:t>
            </a:r>
            <a:r>
              <a:rPr lang="en-IE" b="1" dirty="0" smtClean="0"/>
              <a:t>Louth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/>
              <a:t>In what palace does Queen Elizabeth live </a:t>
            </a:r>
            <a:r>
              <a:rPr lang="en-GB" dirty="0" smtClean="0"/>
              <a:t>in? </a:t>
            </a:r>
            <a:r>
              <a:rPr lang="en-IE" b="1" dirty="0" smtClean="0"/>
              <a:t>Buckingham </a:t>
            </a:r>
            <a:r>
              <a:rPr lang="en-IE" b="1" dirty="0" smtClean="0"/>
              <a:t>Palace</a:t>
            </a:r>
          </a:p>
          <a:p>
            <a:pPr>
              <a:buAutoNum type="arabicPeriod"/>
            </a:pPr>
            <a:r>
              <a:rPr lang="en-GB" dirty="0"/>
              <a:t>What county is known as the Rebel </a:t>
            </a:r>
            <a:r>
              <a:rPr lang="en-GB" dirty="0" smtClean="0"/>
              <a:t>County? </a:t>
            </a:r>
            <a:r>
              <a:rPr lang="en-IE" b="1" dirty="0" smtClean="0"/>
              <a:t>Cork </a:t>
            </a: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348358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4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50198"/>
            <a:ext cx="8596668" cy="3880773"/>
          </a:xfrm>
        </p:spPr>
        <p:txBody>
          <a:bodyPr/>
          <a:lstStyle/>
          <a:p>
            <a:pPr>
              <a:buAutoNum type="arabicPeriod"/>
            </a:pPr>
            <a:r>
              <a:rPr lang="en-GB" dirty="0"/>
              <a:t>What is the female equivalent of Hurling </a:t>
            </a:r>
            <a:r>
              <a:rPr lang="en-GB" dirty="0" smtClean="0"/>
              <a:t>called?</a:t>
            </a:r>
            <a:r>
              <a:rPr lang="en-GB" b="1" dirty="0" smtClean="0"/>
              <a:t> </a:t>
            </a:r>
            <a:r>
              <a:rPr lang="en-IE" b="1" dirty="0" smtClean="0"/>
              <a:t>Camogie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/>
              <a:t>Who was the first American </a:t>
            </a:r>
            <a:r>
              <a:rPr lang="en-GB" dirty="0" smtClean="0"/>
              <a:t>president? </a:t>
            </a:r>
            <a:r>
              <a:rPr lang="en-IE" b="1" dirty="0" smtClean="0"/>
              <a:t>George </a:t>
            </a:r>
            <a:r>
              <a:rPr lang="en-IE" b="1" dirty="0" smtClean="0"/>
              <a:t>Washington</a:t>
            </a:r>
          </a:p>
          <a:p>
            <a:pPr>
              <a:buAutoNum type="arabicPeriod"/>
            </a:pPr>
            <a:r>
              <a:rPr lang="en-GB" dirty="0"/>
              <a:t>Who is the German </a:t>
            </a:r>
            <a:r>
              <a:rPr lang="en-GB" dirty="0" smtClean="0"/>
              <a:t>Chancellor? </a:t>
            </a:r>
            <a:r>
              <a:rPr lang="en-IE" b="1" dirty="0" smtClean="0"/>
              <a:t>Angela </a:t>
            </a:r>
            <a:r>
              <a:rPr lang="en-IE" b="1" dirty="0" smtClean="0"/>
              <a:t>Merkel</a:t>
            </a:r>
          </a:p>
          <a:p>
            <a:pPr>
              <a:buAutoNum type="arabicPeriod"/>
            </a:pPr>
            <a:r>
              <a:rPr lang="en-GB" dirty="0"/>
              <a:t>What is a group of sheep called</a:t>
            </a:r>
            <a:r>
              <a:rPr lang="en-GB" dirty="0" smtClean="0"/>
              <a:t>?</a:t>
            </a:r>
            <a:r>
              <a:rPr lang="en-IE" dirty="0" smtClean="0"/>
              <a:t> </a:t>
            </a:r>
            <a:r>
              <a:rPr lang="en-IE" b="1" dirty="0" smtClean="0"/>
              <a:t>Flock</a:t>
            </a:r>
          </a:p>
          <a:p>
            <a:pPr>
              <a:buAutoNum type="arabicPeriod"/>
            </a:pPr>
            <a:r>
              <a:rPr lang="en-GB" dirty="0"/>
              <a:t>What superhero’s normal name is Peter </a:t>
            </a:r>
            <a:r>
              <a:rPr lang="en-GB" dirty="0" smtClean="0"/>
              <a:t>Parker?</a:t>
            </a:r>
            <a:r>
              <a:rPr lang="en-GB" b="1" dirty="0" smtClean="0"/>
              <a:t> </a:t>
            </a:r>
            <a:r>
              <a:rPr lang="en-IE" b="1" dirty="0" smtClean="0"/>
              <a:t>Spider </a:t>
            </a:r>
            <a:r>
              <a:rPr lang="en-IE" b="1" dirty="0" smtClean="0"/>
              <a:t>Man</a:t>
            </a:r>
          </a:p>
          <a:p>
            <a:pPr>
              <a:buAutoNum type="arabicPeriod"/>
            </a:pPr>
            <a:r>
              <a:rPr lang="en-GB" dirty="0"/>
              <a:t>What does the GPO stand </a:t>
            </a:r>
            <a:r>
              <a:rPr lang="en-GB" dirty="0" smtClean="0"/>
              <a:t>for?</a:t>
            </a:r>
            <a:r>
              <a:rPr lang="en-GB" b="1" dirty="0" smtClean="0"/>
              <a:t> </a:t>
            </a:r>
            <a:r>
              <a:rPr lang="en-IE" b="1" dirty="0" smtClean="0"/>
              <a:t>General </a:t>
            </a:r>
            <a:r>
              <a:rPr lang="en-IE" b="1" dirty="0" smtClean="0"/>
              <a:t>Post Office</a:t>
            </a:r>
          </a:p>
          <a:p>
            <a:pPr>
              <a:buAutoNum type="arabicPeriod"/>
            </a:pPr>
            <a:r>
              <a:rPr lang="en-GB" dirty="0"/>
              <a:t>Tipperary is known the Premier County. What is Kerry known </a:t>
            </a:r>
            <a:r>
              <a:rPr lang="en-GB" dirty="0" smtClean="0"/>
              <a:t>as?</a:t>
            </a:r>
            <a:r>
              <a:rPr lang="en-GB" b="1" dirty="0" smtClean="0"/>
              <a:t> </a:t>
            </a:r>
            <a:r>
              <a:rPr lang="en-IE" b="1" dirty="0" smtClean="0"/>
              <a:t>The </a:t>
            </a:r>
            <a:r>
              <a:rPr lang="en-IE" b="1" dirty="0" smtClean="0"/>
              <a:t>Kingdom</a:t>
            </a:r>
          </a:p>
          <a:p>
            <a:pPr>
              <a:buAutoNum type="arabicPeriod"/>
            </a:pPr>
            <a:r>
              <a:rPr lang="en-GB" dirty="0"/>
              <a:t>Who is the Liverpool </a:t>
            </a:r>
            <a:r>
              <a:rPr lang="en-GB" dirty="0" smtClean="0"/>
              <a:t>manager? </a:t>
            </a:r>
            <a:r>
              <a:rPr lang="en-IE" b="1" dirty="0" err="1" smtClean="0"/>
              <a:t>Jurgen</a:t>
            </a:r>
            <a:r>
              <a:rPr lang="en-IE" b="1" dirty="0" smtClean="0"/>
              <a:t> </a:t>
            </a:r>
            <a:r>
              <a:rPr lang="en-IE" b="1" dirty="0" smtClean="0"/>
              <a:t>Klopp</a:t>
            </a:r>
          </a:p>
          <a:p>
            <a:pPr>
              <a:buAutoNum type="arabicPeriod"/>
            </a:pPr>
            <a:endParaRPr lang="en-IE" dirty="0" smtClean="0"/>
          </a:p>
          <a:p>
            <a:pPr>
              <a:buAutoNum type="arabicPeriod"/>
            </a:pPr>
            <a:endParaRPr lang="en-IE" dirty="0" smtClean="0"/>
          </a:p>
          <a:p>
            <a:pPr>
              <a:buAutoNum type="arabicPeriod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8940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Round 5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816" y="1930400"/>
            <a:ext cx="8596668" cy="3880773"/>
          </a:xfrm>
        </p:spPr>
        <p:txBody>
          <a:bodyPr/>
          <a:lstStyle/>
          <a:p>
            <a:pPr>
              <a:buAutoNum type="arabicPeriod"/>
            </a:pPr>
            <a:r>
              <a:rPr lang="en-GB" dirty="0"/>
              <a:t>In what house does Donald Trump live </a:t>
            </a:r>
            <a:r>
              <a:rPr lang="en-GB" dirty="0" smtClean="0"/>
              <a:t>in? </a:t>
            </a:r>
            <a:r>
              <a:rPr lang="en-IE" b="1" dirty="0" smtClean="0"/>
              <a:t>The </a:t>
            </a:r>
            <a:r>
              <a:rPr lang="en-IE" b="1" dirty="0" smtClean="0"/>
              <a:t>White House </a:t>
            </a:r>
          </a:p>
          <a:p>
            <a:pPr>
              <a:buAutoNum type="arabicPeriod"/>
            </a:pPr>
            <a:r>
              <a:rPr lang="en-GB" dirty="0"/>
              <a:t>What is the name of the All Ireland Hurling </a:t>
            </a:r>
            <a:r>
              <a:rPr lang="en-GB" dirty="0" smtClean="0"/>
              <a:t>Trophy? </a:t>
            </a:r>
            <a:r>
              <a:rPr lang="en-IE" b="1" dirty="0" smtClean="0"/>
              <a:t>The </a:t>
            </a:r>
            <a:r>
              <a:rPr lang="en-IE" b="1" dirty="0" smtClean="0"/>
              <a:t>Liam McCarthy Cup</a:t>
            </a:r>
          </a:p>
          <a:p>
            <a:pPr>
              <a:buAutoNum type="arabicPeriod"/>
            </a:pPr>
            <a:r>
              <a:rPr lang="en-GB" dirty="0"/>
              <a:t>What does HSE stand </a:t>
            </a:r>
            <a:r>
              <a:rPr lang="en-GB" dirty="0" smtClean="0"/>
              <a:t>for? </a:t>
            </a:r>
            <a:r>
              <a:rPr lang="en-IE" b="1" dirty="0" smtClean="0"/>
              <a:t>Health </a:t>
            </a:r>
            <a:r>
              <a:rPr lang="en-IE" b="1" dirty="0" smtClean="0"/>
              <a:t>Service Executive</a:t>
            </a:r>
          </a:p>
          <a:p>
            <a:pPr>
              <a:buAutoNum type="arabicPeriod"/>
            </a:pPr>
            <a:r>
              <a:rPr lang="en-GB" dirty="0"/>
              <a:t>Complete the proverb- Better late than</a:t>
            </a:r>
            <a:r>
              <a:rPr lang="en-GB" dirty="0" smtClean="0"/>
              <a:t>….. </a:t>
            </a:r>
            <a:r>
              <a:rPr lang="en-IE" b="1" dirty="0" smtClean="0"/>
              <a:t>Never 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/>
              <a:t>In what city is JFK Airport located </a:t>
            </a:r>
            <a:r>
              <a:rPr lang="en-GB" dirty="0" smtClean="0"/>
              <a:t>in?</a:t>
            </a:r>
            <a:r>
              <a:rPr lang="en-GB" b="1" dirty="0" smtClean="0"/>
              <a:t> </a:t>
            </a:r>
            <a:r>
              <a:rPr lang="en-IE" b="1" dirty="0" smtClean="0"/>
              <a:t>New </a:t>
            </a:r>
            <a:r>
              <a:rPr lang="en-IE" b="1" dirty="0" smtClean="0"/>
              <a:t>York City </a:t>
            </a:r>
          </a:p>
          <a:p>
            <a:pPr>
              <a:buAutoNum type="arabicPeriod"/>
            </a:pPr>
            <a:r>
              <a:rPr lang="en-GB" dirty="0"/>
              <a:t>In what European city would you find the </a:t>
            </a:r>
            <a:r>
              <a:rPr lang="en-GB" dirty="0" err="1"/>
              <a:t>Trevi</a:t>
            </a:r>
            <a:r>
              <a:rPr lang="en-GB" dirty="0"/>
              <a:t> Fountain?</a:t>
            </a:r>
            <a:r>
              <a:rPr lang="en-GB" b="1" dirty="0"/>
              <a:t> </a:t>
            </a:r>
            <a:r>
              <a:rPr lang="en-IE" b="1" dirty="0" smtClean="0"/>
              <a:t>Rome 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/>
              <a:t>People over 70 in Ireland are told to c…… at the </a:t>
            </a:r>
            <a:r>
              <a:rPr lang="en-GB" dirty="0" smtClean="0"/>
              <a:t>moment. </a:t>
            </a:r>
            <a:r>
              <a:rPr lang="en-IE" b="1" dirty="0" smtClean="0"/>
              <a:t>Cocoon</a:t>
            </a:r>
            <a:endParaRPr lang="en-IE" b="1" dirty="0" smtClean="0"/>
          </a:p>
          <a:p>
            <a:pPr>
              <a:buAutoNum type="arabicPeriod"/>
            </a:pPr>
            <a:r>
              <a:rPr lang="en-GB" dirty="0"/>
              <a:t>What does UCC stand </a:t>
            </a:r>
            <a:r>
              <a:rPr lang="en-GB" dirty="0" smtClean="0"/>
              <a:t>for? </a:t>
            </a:r>
            <a:r>
              <a:rPr lang="en-IE" b="1" dirty="0" smtClean="0"/>
              <a:t>University </a:t>
            </a:r>
            <a:r>
              <a:rPr lang="en-IE" b="1" dirty="0" smtClean="0"/>
              <a:t>College Cork</a:t>
            </a:r>
          </a:p>
          <a:p>
            <a:pPr>
              <a:buAutoNum type="arabicPeriod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0653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2972</TotalTime>
  <Words>920</Words>
  <Application>Microsoft Office PowerPoint</Application>
  <PresentationFormat>Widescreen</PresentationFormat>
  <Paragraphs>133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Arial</vt:lpstr>
      <vt:lpstr>Trebuchet MS</vt:lpstr>
      <vt:lpstr>Wingdings 3</vt:lpstr>
      <vt:lpstr>Facet</vt:lpstr>
      <vt:lpstr>Senior Quiz</vt:lpstr>
      <vt:lpstr>Round 1</vt:lpstr>
      <vt:lpstr>Round 1</vt:lpstr>
      <vt:lpstr>Round 1</vt:lpstr>
      <vt:lpstr>Round 1</vt:lpstr>
      <vt:lpstr>Round 1</vt:lpstr>
      <vt:lpstr>Round 1</vt:lpstr>
      <vt:lpstr>Round 1</vt:lpstr>
      <vt:lpstr>Round 1</vt:lpstr>
      <vt:lpstr>Round 1</vt:lpstr>
      <vt:lpstr>Round 2</vt:lpstr>
      <vt:lpstr>Round 2</vt:lpstr>
      <vt:lpstr>Round 2</vt:lpstr>
      <vt:lpstr>Round 2</vt:lpstr>
      <vt:lpstr>Round 2</vt:lpstr>
      <vt:lpstr>Round 2</vt:lpstr>
      <vt:lpstr>Round 2</vt:lpstr>
      <vt:lpstr>Round 2</vt:lpstr>
      <vt:lpstr>Round 2</vt:lpstr>
      <vt:lpstr>Round 3</vt:lpstr>
      <vt:lpstr>Round 3</vt:lpstr>
      <vt:lpstr>Round 3</vt:lpstr>
      <vt:lpstr>Round 3</vt:lpstr>
      <vt:lpstr>Round 3</vt:lpstr>
      <vt:lpstr>Round 3</vt:lpstr>
      <vt:lpstr>Round 3</vt:lpstr>
      <vt:lpstr>Round 3</vt:lpstr>
      <vt:lpstr>Round 3</vt:lpstr>
      <vt:lpstr>Round 4</vt:lpstr>
      <vt:lpstr>Round 4</vt:lpstr>
      <vt:lpstr>Round 4</vt:lpstr>
      <vt:lpstr>Round 4</vt:lpstr>
      <vt:lpstr>Round 4</vt:lpstr>
      <vt:lpstr>Round 4</vt:lpstr>
      <vt:lpstr>Round 4</vt:lpstr>
      <vt:lpstr>Round 4</vt:lpstr>
      <vt:lpstr>Round 4</vt:lpstr>
      <vt:lpstr>Round 5</vt:lpstr>
      <vt:lpstr>Round 5</vt:lpstr>
      <vt:lpstr>Round 5 </vt:lpstr>
      <vt:lpstr>Round 5</vt:lpstr>
      <vt:lpstr>Round 5</vt:lpstr>
      <vt:lpstr>Round 5</vt:lpstr>
      <vt:lpstr>Round 5</vt:lpstr>
      <vt:lpstr>Round 5 </vt:lpstr>
      <vt:lpstr>Round 5 </vt:lpstr>
      <vt:lpstr>Answers</vt:lpstr>
      <vt:lpstr>Round 1</vt:lpstr>
      <vt:lpstr>Round 2</vt:lpstr>
      <vt:lpstr>Round 3</vt:lpstr>
      <vt:lpstr>Round 4</vt:lpstr>
      <vt:lpstr>Round 5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Senior Quiz</dc:title>
  <dc:creator>Windows User</dc:creator>
  <cp:lastModifiedBy>Windows User</cp:lastModifiedBy>
  <cp:revision>11</cp:revision>
  <dcterms:created xsi:type="dcterms:W3CDTF">2020-05-01T16:07:09Z</dcterms:created>
  <dcterms:modified xsi:type="dcterms:W3CDTF">2020-05-03T17:41:40Z</dcterms:modified>
</cp:coreProperties>
</file>