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4eIYo" ContentType="image/jpe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ygil Varghese Biju" initials="AVB" lastIdx="1" clrIdx="0">
    <p:extLst>
      <p:ext uri="{19B8F6BF-5375-455C-9EA6-DF929625EA0E}">
        <p15:presenceInfo xmlns:p15="http://schemas.microsoft.com/office/powerpoint/2012/main" userId="Aygil Varghese Bij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8DA36-26BB-49BD-B456-AE59EF86D6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1DC433-E01C-43C3-B03A-BA7FD958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99CB5-D5A3-4994-A229-AF77E9531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6120-D583-4238-9872-C4915E405B5B}" type="datetimeFigureOut">
              <a:rPr lang="en-IE" smtClean="0"/>
              <a:t>01/03/2023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8FE02-7214-495F-9953-E232AD670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64F78-FC7E-4D1A-B18D-E255F586B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ADEE-CA6A-43DF-BC17-20EAE390F9D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06992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54F45-973C-42C9-83C0-3C0699F67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2DAA7-78FD-460A-88D2-98FAC02AC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C24CA-A5C6-4523-821D-10A8902DD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6120-D583-4238-9872-C4915E405B5B}" type="datetimeFigureOut">
              <a:rPr lang="en-IE" smtClean="0"/>
              <a:t>01/03/2023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796FC-B125-4789-81AC-8790D3BAF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08FB7-B67A-4A0B-A0D9-3AC072337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ADEE-CA6A-43DF-BC17-20EAE390F9D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62384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099F8-407E-4802-95F8-2536FE2CA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5FA5DF-235C-4634-847C-0A0BBB1D9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CAFA4-B389-462C-A6BB-8F110F8C0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6120-D583-4238-9872-C4915E405B5B}" type="datetimeFigureOut">
              <a:rPr lang="en-IE" smtClean="0"/>
              <a:t>01/03/2023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A73BB-D988-4B9C-B005-2EC50A8E6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695C2-1F35-47D7-980F-153F81DB3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ADEE-CA6A-43DF-BC17-20EAE390F9D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92671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27E7E-035C-49F3-B6C9-93CA160F7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0ABD7-87F7-4654-9FD9-10BBABB8D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CFA969-FA84-47B8-A703-379BCC015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B7B9C2-E416-44E2-B429-5BAB21A0D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6120-D583-4238-9872-C4915E405B5B}" type="datetimeFigureOut">
              <a:rPr lang="en-IE" smtClean="0"/>
              <a:t>01/03/2023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8C4444-F924-41D3-A4D3-82E687B8B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571FD1-E167-4888-8637-CD8AC56D1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ADEE-CA6A-43DF-BC17-20EAE390F9D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78921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B4A23-9860-4675-9C76-E1F98E3D8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7E139-E756-4F46-B05D-BE3DCD37B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5B1D53-6CA2-4F25-90C0-3DD9F40A6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41D58B-085E-4E37-8AF0-59EDDA5807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6FE057-6106-4809-9A7B-A0FBB232C9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2F52AE-E918-4A68-862C-1E841ABD1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6120-D583-4238-9872-C4915E405B5B}" type="datetimeFigureOut">
              <a:rPr lang="en-IE" smtClean="0"/>
              <a:t>01/03/2023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EB74E5-B776-4A72-8642-F359FB26A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28FB0D-9E89-489F-877C-370ACD250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ADEE-CA6A-43DF-BC17-20EAE390F9D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02238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E0F79-CA9D-4BEC-B5B1-3A301F0CD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7289F6-CD4D-47A1-BBCA-CBE44644C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6120-D583-4238-9872-C4915E405B5B}" type="datetimeFigureOut">
              <a:rPr lang="en-IE" smtClean="0"/>
              <a:t>01/03/2023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1FAC5A-9656-44E1-AE7B-10394DACE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FAC226-45D9-4788-A8A9-F5DBE3139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ADEE-CA6A-43DF-BC17-20EAE390F9D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3951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D8146F-18B5-4375-A31C-67AC5D41D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6120-D583-4238-9872-C4915E405B5B}" type="datetimeFigureOut">
              <a:rPr lang="en-IE" smtClean="0"/>
              <a:t>01/03/2023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CCA1D6-59DC-4886-A9F7-185711F5E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FAB81E-4475-4DBB-8B69-5DF6410D2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ADEE-CA6A-43DF-BC17-20EAE390F9D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56617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20059-D3A0-43EF-8D56-94DEC1069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A9DD0-7F2D-47B0-A201-68674B362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AD0ED-70DA-4ADD-B278-3470F9598F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1C78CF-CD77-4522-A190-77ED79E44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6120-D583-4238-9872-C4915E405B5B}" type="datetimeFigureOut">
              <a:rPr lang="en-IE" smtClean="0"/>
              <a:t>01/03/2023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8908F8-7BDB-4E6D-835F-209218010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14557D-B649-4D69-ADA7-FF99BA353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ADEE-CA6A-43DF-BC17-20EAE390F9D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00234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388CA-25A5-4B2B-8F3A-A95196361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B38708-9F14-4E17-8C1F-1F884D7E4B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BD9B5-E529-404C-9EE5-2B14C1125C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5585E5-FFB0-4437-9FCC-EFC62D572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6120-D583-4238-9872-C4915E405B5B}" type="datetimeFigureOut">
              <a:rPr lang="en-IE" smtClean="0"/>
              <a:t>01/03/2023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C3ECF4-9D6E-4B73-BDD4-D558D01EA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123D37-89E9-46C8-883C-5A7919807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ADEE-CA6A-43DF-BC17-20EAE390F9D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1237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FCDEE-4349-4D72-8DB3-3619197D4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5FAE41-C03A-4C52-925C-DA7470B835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5CA0F-28D5-4BFE-83D7-E91A199D8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6120-D583-4238-9872-C4915E405B5B}" type="datetimeFigureOut">
              <a:rPr lang="en-IE" smtClean="0"/>
              <a:t>01/03/2023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00A7C-5BB2-4D59-8421-82A77F056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74361-60E2-4CBE-BA22-374B02259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ADEE-CA6A-43DF-BC17-20EAE390F9D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52250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BAA5F8-233E-42C9-A500-D8C1EAD126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8FDBA8-B69F-485B-8174-92CAE916D9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EE6CC-1656-4559-AC95-86FD9FE7F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6120-D583-4238-9872-C4915E405B5B}" type="datetimeFigureOut">
              <a:rPr lang="en-IE" smtClean="0"/>
              <a:t>01/03/2023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B8F3-B740-4B14-A79F-1CA546A7B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50CA3-6002-4A34-951E-C93408224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ADEE-CA6A-43DF-BC17-20EAE390F9D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29390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79F605-3351-4D0D-9035-65125CCC9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CE843-7F75-4168-9CF2-ED19EA151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4A8AE-C97A-4A70-8FE8-F311367B52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36120-D583-4238-9872-C4915E405B5B}" type="datetimeFigureOut">
              <a:rPr lang="en-IE" smtClean="0"/>
              <a:t>01/03/2023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FAF28-1B7A-4A3F-8B47-979446F8F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DF7404-6C77-44E2-85E9-88A93D3FD9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FADEE-CA6A-43DF-BC17-20EAE390F9D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7797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4eIYo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hyperlink" Target="https://creativecommons.org/licenses/by-nc/3.0/" TargetMode="External"/><Relationship Id="rId4" Type="http://schemas.openxmlformats.org/officeDocument/2006/relationships/hyperlink" Target="https://www.deviantart.com/chowen2001/art/Bold-Eagle-and-American-Flag-186757902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open.lib.umn.edu/americangovernment/chapter/6-1-political-culture/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4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wallpaperflare.com/mount-rushmore-south-dakota-monument-america-president-wallpaper-zwcyo" TargetMode="External"/><Relationship Id="rId5" Type="http://schemas.openxmlformats.org/officeDocument/2006/relationships/image" Target="../media/image3.jpg"/><Relationship Id="rId10" Type="http://schemas.openxmlformats.org/officeDocument/2006/relationships/audio" Target="../media/audio2.wav"/><Relationship Id="rId4" Type="http://schemas.openxmlformats.org/officeDocument/2006/relationships/hyperlink" Target="https://www.publicdomainpictures.net/view-image.php?image=38026&amp;picture=background&amp;large=1" TargetMode="External"/><Relationship Id="rId9" Type="http://schemas.openxmlformats.org/officeDocument/2006/relationships/hyperlink" Target="https://creativecommons.org/licenses/by-nc-sa/3.0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egunekomenua.blogspot.com/2014/11/alegria-takeria-donostia.html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hyperlink" Target="https://creativecommons.org/licenses/by-nc/3.0/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xhere.com/en/photo/773274" TargetMode="External"/><Relationship Id="rId11" Type="http://schemas.openxmlformats.org/officeDocument/2006/relationships/hyperlink" Target="https://www.pngall.com/hot-dog-png" TargetMode="External"/><Relationship Id="rId5" Type="http://schemas.openxmlformats.org/officeDocument/2006/relationships/image" Target="../media/image5.jpg"/><Relationship Id="rId10" Type="http://schemas.openxmlformats.org/officeDocument/2006/relationships/image" Target="../media/image7.png"/><Relationship Id="rId4" Type="http://schemas.openxmlformats.org/officeDocument/2006/relationships/hyperlink" Target="https://www.publicdomainpictures.net/view-image.php?image=38026&amp;picture=background&amp;large=1" TargetMode="External"/><Relationship Id="rId9" Type="http://schemas.openxmlformats.org/officeDocument/2006/relationships/hyperlink" Target="https://creativecommons.org/licenses/by-nc-nd/3.0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tmab2003/3688699499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9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haitiantimes.com/2020/11/23/thanksgiving-comes-smaller-lower-key-this-year-but-still-with-haitian-twist/" TargetMode="External"/><Relationship Id="rId5" Type="http://schemas.openxmlformats.org/officeDocument/2006/relationships/image" Target="../media/image8.jpeg"/><Relationship Id="rId10" Type="http://schemas.openxmlformats.org/officeDocument/2006/relationships/audio" Target="../media/audio2.wav"/><Relationship Id="rId4" Type="http://schemas.openxmlformats.org/officeDocument/2006/relationships/hyperlink" Target="https://www.publicdomainpictures.net/view-image.php?image=38026&amp;picture=background&amp;large=1" TargetMode="External"/><Relationship Id="rId9" Type="http://schemas.openxmlformats.org/officeDocument/2006/relationships/hyperlink" Target="https://creativecommons.org/licenses/by-nd/3.0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.jpg"/><Relationship Id="rId7" Type="http://schemas.openxmlformats.org/officeDocument/2006/relationships/image" Target="../media/image10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s://blog.cei.iscte-iul.pt/george-washington-soube-respeitar-o-principio-da-separacao-de-poderes/" TargetMode="External"/><Relationship Id="rId4" Type="http://schemas.openxmlformats.org/officeDocument/2006/relationships/hyperlink" Target="https://www.publicdomainpictures.net/view-image.php?image=38026&amp;picture=background&amp;large=1" TargetMode="External"/><Relationship Id="rId9" Type="http://schemas.openxmlformats.org/officeDocument/2006/relationships/hyperlink" Target="https://www.wired.it/attualita/politica/2018/04/04/50-anni-morte-martin-luther-king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opentextbc.ca/universityphysicsv1openstax/chapter/introduction-9/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13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en.wikipedia.org/wiki/Alfred_Morris_(American_football)" TargetMode="External"/><Relationship Id="rId11" Type="http://schemas.openxmlformats.org/officeDocument/2006/relationships/audio" Target="../media/audio2.wav"/><Relationship Id="rId5" Type="http://schemas.openxmlformats.org/officeDocument/2006/relationships/image" Target="../media/image12.jpg"/><Relationship Id="rId10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www.publicdomainpictures.net/view-image.php?image=38026&amp;picture=background&amp;large=1" TargetMode="External"/><Relationship Id="rId9" Type="http://schemas.openxmlformats.org/officeDocument/2006/relationships/hyperlink" Target="https://creativecommons.org/licenses/by-sa/3.0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image" Target="../media/image2.jpg"/><Relationship Id="rId7" Type="http://schemas.openxmlformats.org/officeDocument/2006/relationships/hyperlink" Target="https://creativecommons.org/licenses/by-nc-sa/3.0/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musiceducationmagic.com/free-patriotic-sheet-music/the-star-spangled-banner-free-sheet-music-for-band-inst.html" TargetMode="External"/><Relationship Id="rId5" Type="http://schemas.openxmlformats.org/officeDocument/2006/relationships/image" Target="../media/image14.jpg"/><Relationship Id="rId4" Type="http://schemas.openxmlformats.org/officeDocument/2006/relationships/hyperlink" Target="https://www.publicdomainpictures.net/view-image.php?image=38026&amp;picture=background&amp;large=1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coinsblog.ws/2012/10/keeping-it-light-today.html/series1953_2dollar-obv" TargetMode="External"/><Relationship Id="rId13" Type="http://schemas.openxmlformats.org/officeDocument/2006/relationships/hyperlink" Target="https://en.wikipedia.org/wiki/Alexander_Hamilton_(song)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16.jpg"/><Relationship Id="rId12" Type="http://schemas.openxmlformats.org/officeDocument/2006/relationships/image" Target="../media/image18.jp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publicdomainpictures.net/view-image.php?image=163049&amp;picture=one-dollar-bill" TargetMode="External"/><Relationship Id="rId11" Type="http://schemas.openxmlformats.org/officeDocument/2006/relationships/hyperlink" Target="https://www.pexels.com/photo/abraham-lincoln-american-dollar-banknote-cash-259258/" TargetMode="External"/><Relationship Id="rId5" Type="http://schemas.openxmlformats.org/officeDocument/2006/relationships/image" Target="../media/image15.jpg"/><Relationship Id="rId15" Type="http://schemas.openxmlformats.org/officeDocument/2006/relationships/audio" Target="../media/audio3.wav"/><Relationship Id="rId10" Type="http://schemas.openxmlformats.org/officeDocument/2006/relationships/image" Target="../media/image17.jpeg"/><Relationship Id="rId4" Type="http://schemas.openxmlformats.org/officeDocument/2006/relationships/hyperlink" Target="https://www.publicdomainpictures.net/view-image.php?image=38026&amp;picture=background&amp;large=1" TargetMode="External"/><Relationship Id="rId9" Type="http://schemas.openxmlformats.org/officeDocument/2006/relationships/hyperlink" Target="https://creativecommons.org/licenses/by-nc-sa/3.0/" TargetMode="External"/><Relationship Id="rId14" Type="http://schemas.openxmlformats.org/officeDocument/2006/relationships/hyperlink" Target="https://creativecommons.org/licenses/by-sa/3.0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/3.0/" TargetMode="External"/><Relationship Id="rId13" Type="http://schemas.openxmlformats.org/officeDocument/2006/relationships/hyperlink" Target="https://openclipart.org/detail/174457/mallory_square-by-nkinkade-177657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s://freepngimg.com/png/25355-deal-with-it-sunglass-file" TargetMode="External"/><Relationship Id="rId12" Type="http://schemas.openxmlformats.org/officeDocument/2006/relationships/image" Target="../media/image2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publicdomainpictures.net/view-image.php?image=95178&amp;picture=pink-flamingo" TargetMode="External"/><Relationship Id="rId11" Type="http://schemas.openxmlformats.org/officeDocument/2006/relationships/hyperlink" Target="https://www.thesimswiki.com/wiki/Igloo" TargetMode="External"/><Relationship Id="rId5" Type="http://schemas.openxmlformats.org/officeDocument/2006/relationships/image" Target="../media/image19.jpg"/><Relationship Id="rId10" Type="http://schemas.openxmlformats.org/officeDocument/2006/relationships/image" Target="../media/image21.jpg"/><Relationship Id="rId4" Type="http://schemas.openxmlformats.org/officeDocument/2006/relationships/hyperlink" Target="https://www.publicdomainpictures.net/view-image.php?image=38026&amp;picture=background&amp;large=1" TargetMode="External"/><Relationship Id="rId9" Type="http://schemas.openxmlformats.org/officeDocument/2006/relationships/image" Target="../media/image20.png"/><Relationship Id="rId14" Type="http://schemas.openxmlformats.org/officeDocument/2006/relationships/audio" Target="../media/audio4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0CC7CE-BFB3-41EE-BBC2-95D1DB2442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2ABA7D-CC4E-442F-BE30-219397A50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United States of America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0D791-2F27-4909-9D5C-770C2B5E95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870" y="3292756"/>
            <a:ext cx="9144000" cy="1655762"/>
          </a:xfrm>
        </p:spPr>
        <p:txBody>
          <a:bodyPr>
            <a:normAutofit/>
          </a:bodyPr>
          <a:lstStyle/>
          <a:p>
            <a:r>
              <a:rPr lang="en-GB" sz="3000" dirty="0"/>
              <a:t>By TJ</a:t>
            </a:r>
            <a:endParaRPr lang="en-IE" sz="3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9358CF-9144-4036-9D20-DE885D817653}"/>
              </a:ext>
            </a:extLst>
          </p:cNvPr>
          <p:cNvSpPr txBox="1"/>
          <p:nvPr/>
        </p:nvSpPr>
        <p:spPr>
          <a:xfrm>
            <a:off x="1187823" y="6938963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4" tooltip="https://www.deviantart.com/chowen2001/art/Bold-Eagle-and-American-Flag-186757902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5" tooltip="https://creativecommons.org/licenses/by-nc/3.0/"/>
              </a:rPr>
              <a:t>CC BY-NC</a:t>
            </a:r>
            <a:endParaRPr lang="en-IE" sz="900"/>
          </a:p>
        </p:txBody>
      </p:sp>
    </p:spTree>
    <p:extLst>
      <p:ext uri="{BB962C8B-B14F-4D97-AF65-F5344CB8AC3E}">
        <p14:creationId xmlns:p14="http://schemas.microsoft.com/office/powerpoint/2010/main" val="3554059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6" name="drumroll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A44C017-DB04-4F7E-BF5B-2A596D283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-648278"/>
            <a:ext cx="12192000" cy="77772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66AD03-3DBF-445D-941E-1D14D0A64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Famous Landmarks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6A5EEE-35AA-42C0-B97B-094BF1C09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n-GB" sz="3000" dirty="0"/>
              <a:t>Mount Rushmore</a:t>
            </a:r>
            <a:endParaRPr lang="en-IE" sz="30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6CAC52B-C98E-4342-BCF6-0B1104E8FD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39788" y="2570483"/>
            <a:ext cx="5157787" cy="3553771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AF5CA1-2978-4703-9D35-65AC93BC71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000" dirty="0"/>
              <a:t>Statue of Liberty</a:t>
            </a:r>
            <a:endParaRPr lang="en-IE" sz="3000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D4B9E1F-D0D1-4902-9830-8DF3A275293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FFE724E-1878-496B-8A5E-FA766A24B92B}"/>
              </a:ext>
            </a:extLst>
          </p:cNvPr>
          <p:cNvSpPr txBox="1"/>
          <p:nvPr/>
        </p:nvSpPr>
        <p:spPr>
          <a:xfrm>
            <a:off x="6307402" y="6189663"/>
            <a:ext cx="49127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8" tooltip="https://open.lib.umn.edu/americangovernment/chapter/6-1-political-culture/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9" tooltip="https://creativecommons.org/licenses/by-nc-sa/3.0/"/>
              </a:rPr>
              <a:t>CC BY-SA-NC</a:t>
            </a:r>
            <a:endParaRPr lang="en-IE" sz="900"/>
          </a:p>
        </p:txBody>
      </p:sp>
    </p:spTree>
    <p:extLst>
      <p:ext uri="{BB962C8B-B14F-4D97-AF65-F5344CB8AC3E}">
        <p14:creationId xmlns:p14="http://schemas.microsoft.com/office/powerpoint/2010/main" val="149996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67BD38A-A53D-44D1-B981-1A26E8349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-6779"/>
            <a:ext cx="12192000" cy="68647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388C31-9068-4469-AD5E-BA2CD5326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8847" y="712694"/>
            <a:ext cx="9144000" cy="887506"/>
          </a:xfrm>
        </p:spPr>
        <p:txBody>
          <a:bodyPr>
            <a:normAutofit fontScale="90000"/>
          </a:bodyPr>
          <a:lstStyle/>
          <a:p>
            <a:r>
              <a:rPr lang="en-GB" dirty="0"/>
              <a:t>Famous American Food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76673-96A8-4D11-A7E8-886C665554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2388" y="2756647"/>
            <a:ext cx="11631705" cy="457200"/>
          </a:xfrm>
        </p:spPr>
        <p:txBody>
          <a:bodyPr>
            <a:normAutofit fontScale="47500" lnSpcReduction="20000"/>
          </a:bodyPr>
          <a:lstStyle/>
          <a:p>
            <a:endParaRPr lang="en-GB" sz="6500" dirty="0"/>
          </a:p>
          <a:p>
            <a:endParaRPr lang="en-I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5EE74D-69D7-4FFB-8DDD-E8BC44954C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flipH="1">
            <a:off x="726142" y="3213847"/>
            <a:ext cx="2935625" cy="20842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EF5DB8-4468-4B8A-9FF8-4CB9377873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105521" y="3429000"/>
            <a:ext cx="2935625" cy="22769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1AE00D3-5494-4CD5-8CA0-282AF3FA7761}"/>
              </a:ext>
            </a:extLst>
          </p:cNvPr>
          <p:cNvSpPr txBox="1"/>
          <p:nvPr/>
        </p:nvSpPr>
        <p:spPr>
          <a:xfrm>
            <a:off x="4364461" y="5891056"/>
            <a:ext cx="2935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8" tooltip="https://egunekomenua.blogspot.com/2014/11/alegria-takeria-donostia.html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9" tooltip="https://creativecommons.org/licenses/by-nc-nd/3.0/"/>
              </a:rPr>
              <a:t>CC BY-NC-ND</a:t>
            </a:r>
            <a:endParaRPr lang="en-IE" sz="9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A776F13-D9D7-4ECC-B739-B6B04F7607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7332657" y="3394924"/>
            <a:ext cx="4661871" cy="257890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0E2EADB-BFC4-4AFB-A4EF-EFA784A3E7C8}"/>
              </a:ext>
            </a:extLst>
          </p:cNvPr>
          <p:cNvSpPr txBox="1"/>
          <p:nvPr/>
        </p:nvSpPr>
        <p:spPr>
          <a:xfrm>
            <a:off x="8154786" y="6144972"/>
            <a:ext cx="30176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hlinkClick r:id="rId11" tooltip="https://www.pngall.com/hot-dog-png"/>
              </a:rPr>
              <a:t>This Photo</a:t>
            </a:r>
            <a:r>
              <a:rPr lang="en-IE" sz="900" dirty="0"/>
              <a:t> by Unknown Author is licensed under </a:t>
            </a:r>
            <a:r>
              <a:rPr lang="en-IE" sz="900" dirty="0">
                <a:hlinkClick r:id="rId12" tooltip="https://creativecommons.org/licenses/by-nc/3.0/"/>
              </a:rPr>
              <a:t>CC BY-NC</a:t>
            </a:r>
            <a:endParaRPr lang="en-IE" sz="900" dirty="0"/>
          </a:p>
        </p:txBody>
      </p:sp>
    </p:spTree>
    <p:extLst>
      <p:ext uri="{BB962C8B-B14F-4D97-AF65-F5344CB8AC3E}">
        <p14:creationId xmlns:p14="http://schemas.microsoft.com/office/powerpoint/2010/main" val="2052664457"/>
      </p:ext>
    </p:extLst>
  </p:cSld>
  <p:clrMapOvr>
    <a:masterClrMapping/>
  </p:clrMapOvr>
  <p:transition spd="slow">
    <p:randomBar dir="vert"/>
    <p:sndAc>
      <p:stSnd>
        <p:snd r:embed="rId2" name="chimes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5CB1E86-4C62-4A5F-8A27-CBF53FE0D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F0E34-62F4-43E9-9759-0B87081C3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Traditions in the USA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3E7F01-B13D-491C-97DE-C98E102A47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600" dirty="0"/>
              <a:t>Thanksgiving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F00AA9B-AB31-48E4-9A3F-89CD3FF18F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558414" y="2505075"/>
            <a:ext cx="3720535" cy="3684588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1C49CD-6095-4D07-AA81-6DA712AEFA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Independence Day (July 4</a:t>
            </a:r>
            <a:r>
              <a:rPr lang="en-GB" baseline="30000" dirty="0"/>
              <a:t>th</a:t>
            </a:r>
            <a:r>
              <a:rPr lang="en-GB" dirty="0"/>
              <a:t>)</a:t>
            </a:r>
            <a:endParaRPr lang="en-IE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CD3F93F-23AA-4CF8-A1F0-0CC6AE48AC3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921500" y="2505075"/>
            <a:ext cx="3684588" cy="3684588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86EFAF-673B-404A-97FF-CBBE764754F2}"/>
              </a:ext>
            </a:extLst>
          </p:cNvPr>
          <p:cNvSpPr txBox="1"/>
          <p:nvPr/>
        </p:nvSpPr>
        <p:spPr>
          <a:xfrm>
            <a:off x="1558414" y="6189663"/>
            <a:ext cx="37205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6" tooltip="https://haitiantimes.com/2020/11/23/thanksgiving-comes-smaller-lower-key-this-year-but-still-with-haitian-twist/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9" tooltip="https://creativecommons.org/licenses/by-nd/3.0/"/>
              </a:rPr>
              <a:t>CC BY-ND</a:t>
            </a:r>
            <a:endParaRPr lang="en-IE" sz="9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BC56F1-E297-48C0-851B-896524CB49DB}"/>
              </a:ext>
            </a:extLst>
          </p:cNvPr>
          <p:cNvSpPr txBox="1"/>
          <p:nvPr/>
        </p:nvSpPr>
        <p:spPr>
          <a:xfrm>
            <a:off x="6921500" y="6189663"/>
            <a:ext cx="36845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8" tooltip="https://www.flickr.com/photos/tmab2003/3688699499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9" tooltip="https://creativecommons.org/licenses/by-nd/3.0/"/>
              </a:rPr>
              <a:t>CC BY-ND</a:t>
            </a:r>
            <a:endParaRPr lang="en-IE" sz="900"/>
          </a:p>
        </p:txBody>
      </p:sp>
    </p:spTree>
    <p:extLst>
      <p:ext uri="{BB962C8B-B14F-4D97-AF65-F5344CB8AC3E}">
        <p14:creationId xmlns:p14="http://schemas.microsoft.com/office/powerpoint/2010/main" val="387125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10" name="chimes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B187A50-0187-4A1E-8A4C-DF90FED5B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82568EB-2CB7-407E-9FE0-43A9D006A9AF}"/>
              </a:ext>
            </a:extLst>
          </p:cNvPr>
          <p:cNvSpPr txBox="1"/>
          <p:nvPr/>
        </p:nvSpPr>
        <p:spPr>
          <a:xfrm>
            <a:off x="2083008" y="5369393"/>
            <a:ext cx="50067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hlinkClick r:id="rId5" tooltip="https://blog.cei.iscte-iul.pt/george-washington-soube-respeitar-o-principio-da-separacao-de-poderes/"/>
              </a:rPr>
              <a:t>This Photo</a:t>
            </a:r>
            <a:r>
              <a:rPr lang="en-IE" sz="900" dirty="0"/>
              <a:t> by Unknown Author is licensed under </a:t>
            </a:r>
            <a:r>
              <a:rPr lang="en-IE" sz="900" dirty="0">
                <a:hlinkClick r:id="rId6" tooltip="https://creativecommons.org/licenses/by-nc-sa/3.0/"/>
              </a:rPr>
              <a:t>CC BY-SA-NC</a:t>
            </a:r>
            <a:endParaRPr lang="en-IE" sz="9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6F7524-232F-4AB4-AD3D-AC926DEA4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Famous People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F97C1F-E6B3-4BB0-AA5C-49E24852CB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/>
              <a:t>George Washington</a:t>
            </a:r>
            <a:endParaRPr lang="en-IE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B91A070-0559-42D9-84A2-2B359388345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943085" y="2620491"/>
            <a:ext cx="3576014" cy="3684588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601BB9-44F9-4ED4-A0A8-4209D23220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GB" dirty="0"/>
              <a:t>Martin Luther King. Junior</a:t>
            </a:r>
            <a:endParaRPr lang="en-IE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7525138-F900-483F-AD6E-4DE36B8D32B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172200" y="2665179"/>
            <a:ext cx="5455860" cy="3375493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6D6ABC1-38D2-4B58-BA26-6AE778E1F08F}"/>
              </a:ext>
            </a:extLst>
          </p:cNvPr>
          <p:cNvSpPr txBox="1"/>
          <p:nvPr/>
        </p:nvSpPr>
        <p:spPr>
          <a:xfrm>
            <a:off x="6096000" y="5875987"/>
            <a:ext cx="31365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 dirty="0">
                <a:hlinkClick r:id="rId9" tooltip="https://www.wired.it/attualita/politica/2018/04/04/50-anni-morte-martin-luther-king/"/>
              </a:rPr>
              <a:t>This Photo</a:t>
            </a:r>
            <a:r>
              <a:rPr lang="en-IE" sz="900" dirty="0"/>
              <a:t> by </a:t>
            </a:r>
          </a:p>
        </p:txBody>
      </p:sp>
    </p:spTree>
    <p:extLst>
      <p:ext uri="{BB962C8B-B14F-4D97-AF65-F5344CB8AC3E}">
        <p14:creationId xmlns:p14="http://schemas.microsoft.com/office/powerpoint/2010/main" val="3236593596"/>
      </p:ext>
    </p:extLst>
  </p:cSld>
  <p:clrMapOvr>
    <a:masterClrMapping/>
  </p:clrMapOvr>
  <p:transition spd="slow">
    <p:comb/>
    <p:sndAc>
      <p:stSnd>
        <p:snd r:embed="rId2" name="chimes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F3B1F94-11B7-4370-BEC2-72D244E0D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990396-ED78-4FDF-887C-AEBC03C07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Activities and Sports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8CBC0-2DD1-43B2-8D6A-C4487D5165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/>
              <a:t>American Football (NFL)</a:t>
            </a:r>
            <a:endParaRPr lang="en-IE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11F274E-AB1B-4A44-BF8E-C36555A4AB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39788" y="3022756"/>
            <a:ext cx="5157787" cy="2649226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E1BE2E-F3FD-48E9-A5D4-8D4936900D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GB" dirty="0"/>
              <a:t>Baseball</a:t>
            </a:r>
            <a:endParaRPr lang="en-IE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B3D6AF6-8036-4AE5-960A-19CAA2B508E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172200" y="3151249"/>
            <a:ext cx="5183188" cy="239224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EA959F-7AAD-4DAC-96E6-E4FDB33577F2}"/>
              </a:ext>
            </a:extLst>
          </p:cNvPr>
          <p:cNvSpPr txBox="1"/>
          <p:nvPr/>
        </p:nvSpPr>
        <p:spPr>
          <a:xfrm>
            <a:off x="839788" y="5671982"/>
            <a:ext cx="51577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6" tooltip="https://en.wikipedia.org/wiki/Alfred_Morris_(American_football)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9" tooltip="https://creativecommons.org/licenses/by-sa/3.0/"/>
              </a:rPr>
              <a:t>CC BY-SA</a:t>
            </a:r>
            <a:endParaRPr lang="en-IE" sz="9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D4A586-413F-4615-9BE5-26EA145B4BF3}"/>
              </a:ext>
            </a:extLst>
          </p:cNvPr>
          <p:cNvSpPr txBox="1"/>
          <p:nvPr/>
        </p:nvSpPr>
        <p:spPr>
          <a:xfrm>
            <a:off x="6172200" y="5543489"/>
            <a:ext cx="51831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8" tooltip="https://opentextbc.ca/universityphysicsv1openstax/chapter/introduction-9/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10" tooltip="https://creativecommons.org/licenses/by/3.0/"/>
              </a:rPr>
              <a:t>CC BY</a:t>
            </a:r>
            <a:endParaRPr lang="en-IE" sz="900"/>
          </a:p>
        </p:txBody>
      </p:sp>
    </p:spTree>
    <p:extLst>
      <p:ext uri="{BB962C8B-B14F-4D97-AF65-F5344CB8AC3E}">
        <p14:creationId xmlns:p14="http://schemas.microsoft.com/office/powerpoint/2010/main" val="141590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500508-446A-4B9F-8C6B-18E6C9B31F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3A01A4-C808-4A32-A3B0-B78ED0C88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Star-Spangled Banner (American National Anthem)</a:t>
            </a:r>
            <a:endParaRPr lang="en-IE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F86AC14-520D-4806-B327-3F5F5D9AC4E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2567" r="2567"/>
          <a:stretch>
            <a:fillRect/>
          </a:stretch>
        </p:blipFill>
        <p:spPr>
          <a:xfrm>
            <a:off x="5183188" y="995363"/>
            <a:ext cx="6172200" cy="487362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0D5BE-B3F5-4C52-BC30-41EADA53DF1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sz="2000" dirty="0"/>
              <a:t>The Star-Spangled Banner was written by a lawyer. It’s named after the American flag. The lyrics comes from a poem</a:t>
            </a:r>
            <a:r>
              <a:rPr lang="en-GB" dirty="0"/>
              <a:t>.</a:t>
            </a:r>
            <a:endParaRPr lang="en-I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515CE3-176D-469F-B891-254263258175}"/>
              </a:ext>
            </a:extLst>
          </p:cNvPr>
          <p:cNvSpPr txBox="1"/>
          <p:nvPr/>
        </p:nvSpPr>
        <p:spPr>
          <a:xfrm>
            <a:off x="5183188" y="5861050"/>
            <a:ext cx="6172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6" tooltip="https://www.musiceducationmagic.com/free-patriotic-sheet-music/the-star-spangled-banner-free-sheet-music-for-band-inst.html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7" tooltip="https://creativecommons.org/licenses/by-nc-sa/3.0/"/>
              </a:rPr>
              <a:t>CC BY-SA-NC</a:t>
            </a:r>
            <a:endParaRPr lang="en-IE" sz="900"/>
          </a:p>
        </p:txBody>
      </p:sp>
    </p:spTree>
    <p:extLst>
      <p:ext uri="{BB962C8B-B14F-4D97-AF65-F5344CB8AC3E}">
        <p14:creationId xmlns:p14="http://schemas.microsoft.com/office/powerpoint/2010/main" val="111234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68267F1-7E3E-4608-B940-251AB68CF2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-54293"/>
            <a:ext cx="12192000" cy="69122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F60694-6C36-4311-B917-BE974A647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Currency in America</a:t>
            </a:r>
            <a:endParaRPr lang="en-I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308587-9DCB-481B-82FD-2BC7D0B873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75944" y="1690688"/>
            <a:ext cx="5613867" cy="23915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3E5EC4-EE35-47F1-B9D0-9B84BC2A25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452067" y="1587922"/>
            <a:ext cx="5613868" cy="24943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4F2A7E-2355-4159-9673-6163916ABC94}"/>
              </a:ext>
            </a:extLst>
          </p:cNvPr>
          <p:cNvSpPr txBox="1"/>
          <p:nvPr/>
        </p:nvSpPr>
        <p:spPr>
          <a:xfrm>
            <a:off x="10665213" y="4331799"/>
            <a:ext cx="140072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8" tooltip="http://coinsblog.ws/2012/10/keeping-it-light-today.html/series1953_2dollar-obv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9" tooltip="https://creativecommons.org/licenses/by-nc-sa/3.0/"/>
              </a:rPr>
              <a:t>CC BY-SA-NC</a:t>
            </a:r>
            <a:endParaRPr lang="en-IE" sz="9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627BB5A-D866-49A9-9682-D750FA11EE7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126065" y="4185053"/>
            <a:ext cx="5889811" cy="24826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C498E4-D8A7-4702-BD35-D0FB6CB03D6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6186360" y="4185053"/>
            <a:ext cx="5879575" cy="249436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67F26BA-27D0-4B95-A9BF-7A393D98C413}"/>
              </a:ext>
            </a:extLst>
          </p:cNvPr>
          <p:cNvSpPr txBox="1"/>
          <p:nvPr/>
        </p:nvSpPr>
        <p:spPr>
          <a:xfrm>
            <a:off x="6452068" y="6556850"/>
            <a:ext cx="44851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13" tooltip="https://en.wikipedia.org/wiki/Alexander_Hamilton_(song)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14" tooltip="https://creativecommons.org/licenses/by-sa/3.0/"/>
              </a:rPr>
              <a:t>CC BY-SA</a:t>
            </a:r>
            <a:endParaRPr lang="en-IE" sz="900"/>
          </a:p>
        </p:txBody>
      </p:sp>
    </p:spTree>
    <p:extLst>
      <p:ext uri="{BB962C8B-B14F-4D97-AF65-F5344CB8AC3E}">
        <p14:creationId xmlns:p14="http://schemas.microsoft.com/office/powerpoint/2010/main" val="2397993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15" name="cashreg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BB4F330-8E8F-4077-8E46-1DC136782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196903" y="0"/>
            <a:ext cx="6995096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FF9A1C-C838-4E13-9FB6-7E3D90C5E0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0" y="0"/>
            <a:ext cx="519690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E6027-5A4C-47C2-B7DA-96A064219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Thanks for watching</a:t>
            </a:r>
            <a:endParaRPr lang="en-I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B3B004-C9E2-4ED3-A4B3-0C6D74598245}"/>
              </a:ext>
            </a:extLst>
          </p:cNvPr>
          <p:cNvSpPr txBox="1"/>
          <p:nvPr/>
        </p:nvSpPr>
        <p:spPr>
          <a:xfrm>
            <a:off x="5595999" y="-1105462"/>
            <a:ext cx="175977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7" tooltip="https://freepngimg.com/png/25355-deal-with-it-sunglass-file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8" tooltip="https://creativecommons.org/licenses/by-nc/3.0/"/>
              </a:rPr>
              <a:t>CC BY-NC</a:t>
            </a:r>
            <a:endParaRPr lang="en-IE" sz="9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BD32BD-A080-40FC-AFA3-580E21405F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20436" y="1463275"/>
            <a:ext cx="2685103" cy="4548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C8C62EA-3416-4C4F-9470-86B4D047BD99}"/>
              </a:ext>
            </a:extLst>
          </p:cNvPr>
          <p:cNvSpPr txBox="1"/>
          <p:nvPr/>
        </p:nvSpPr>
        <p:spPr>
          <a:xfrm>
            <a:off x="5196903" y="1463275"/>
            <a:ext cx="56247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dirty="0"/>
              <a:t>M</a:t>
            </a:r>
            <a:r>
              <a:rPr lang="en-IE" sz="5000" dirty="0"/>
              <a:t>r. </a:t>
            </a:r>
            <a:r>
              <a:rPr lang="en-IE" sz="5000" dirty="0" err="1"/>
              <a:t>FlimFlam</a:t>
            </a:r>
            <a:r>
              <a:rPr lang="en-IE" sz="5000" dirty="0"/>
              <a:t> Says thanks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872C2D-E95F-4ABB-AF9A-CEBE5566C7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7120246" y="4017818"/>
            <a:ext cx="5071754" cy="284018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BBC7DBF-E0E4-411D-AE60-504B3FC70A7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7219856" y="5064033"/>
            <a:ext cx="1578827" cy="151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82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  <p:sndAc>
          <p:stSnd>
            <p:snd r:embed="rId2" name="applause.wav"/>
          </p:stSnd>
        </p:sndAc>
      </p:transition>
    </mc:Choice>
    <mc:Fallback xmlns="">
      <p:transition spd="slow">
        <p:dissolve/>
        <p:sndAc>
          <p:stSnd>
            <p:snd r:embed="rId14" name="applause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222</Words>
  <Application>Microsoft Office PowerPoint</Application>
  <PresentationFormat>Widescreen</PresentationFormat>
  <Paragraphs>34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The United States of America</vt:lpstr>
      <vt:lpstr>Famous Landmarks</vt:lpstr>
      <vt:lpstr>Famous American Food</vt:lpstr>
      <vt:lpstr>Traditions in the USA</vt:lpstr>
      <vt:lpstr>Famous People</vt:lpstr>
      <vt:lpstr>Activities and Sports</vt:lpstr>
      <vt:lpstr>The Star-Spangled Banner (American National Anthem)</vt:lpstr>
      <vt:lpstr>Currency in America</vt:lpstr>
      <vt:lpstr>Thanks for watching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United States of America</dc:title>
  <dc:creator>Admin</dc:creator>
  <cp:lastModifiedBy>Aygil Varghese Biju</cp:lastModifiedBy>
  <cp:revision>16</cp:revision>
  <dcterms:created xsi:type="dcterms:W3CDTF">2023-02-09T13:38:18Z</dcterms:created>
  <dcterms:modified xsi:type="dcterms:W3CDTF">2023-03-01T13:35:24Z</dcterms:modified>
</cp:coreProperties>
</file>