
<file path=[Content_Types].xml><?xml version="1.0" encoding="utf-8"?>
<Types xmlns="http://schemas.openxmlformats.org/package/2006/content-types">
  <Default Extension="png" ContentType="image/png"/>
  <Default Extension="jpeg" ContentType="image/jpeg"/>
  <Default Extension="glb" ContentType="model/gltf.binary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2097946-959A-48BF-AA16-59FD337178EB}">
          <p14:sldIdLst>
            <p14:sldId id="256"/>
            <p14:sldId id="257"/>
            <p14:sldId id="258"/>
            <p14:sldId id="259"/>
            <p14:sldId id="260"/>
            <p14:sldId id="262"/>
            <p14:sldId id="261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1958F1-6666-4363-8A4F-21637090D979}" type="datetimeFigureOut">
              <a:rPr lang="en-IE" smtClean="0"/>
              <a:t>01/03/2023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D63EB-2F00-48F4-A881-AFE17AFE061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74651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1831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535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129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496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43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264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731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168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89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970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540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013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0855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9959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256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968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696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3953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22526649@N03/33933099295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150813&amp;picture=&amp;jazyk=FR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flickr.com/photos/justininsd/24687865752/" TargetMode="Externa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rt1010shawfall18.commons.gc.cuny.edu/2018/12/12/final-project-the-true-use-and-influence-of-architecture-throughout-societies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time.com/4365735/orlando-shooting-one-world-trade-center-tribute-lights-1wtc/" TargetMode="Externa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unterinformation.wordpress.com/2018/03/03/9-11-and-the-wtc-towers-why-do-self-styled-skeptics-believe-in-their-own-brand-of-miracles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17/06/relationships/model3d" Target="../media/model3d1.glb"/><Relationship Id="rId7" Type="http://schemas.openxmlformats.org/officeDocument/2006/relationships/image" Target="../media/image23.png"/><Relationship Id="rId12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17/06/relationships/model3d" Target="../media/model3d2.glb"/><Relationship Id="rId11" Type="http://schemas.openxmlformats.org/officeDocument/2006/relationships/image" Target="../media/image24.png"/><Relationship Id="rId5" Type="http://schemas.openxmlformats.org/officeDocument/2006/relationships/image" Target="../media/image22.png"/><Relationship Id="rId10" Type="http://schemas.openxmlformats.org/officeDocument/2006/relationships/image" Target="../media/image24.png"/><Relationship Id="rId4" Type="http://schemas.openxmlformats.org/officeDocument/2006/relationships/image" Target="../media/image22.png"/><Relationship Id="rId9" Type="http://schemas.microsoft.com/office/2017/06/relationships/model3d" Target="../media/model3d3.glb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458FA-DC4C-4BC9-B14F-2D1EF269ED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63966"/>
            <a:ext cx="7766936" cy="1646302"/>
          </a:xfrm>
        </p:spPr>
        <p:txBody>
          <a:bodyPr/>
          <a:lstStyle/>
          <a:p>
            <a:pPr algn="ctr"/>
            <a:r>
              <a:rPr lang="en-GB" sz="10000" dirty="0"/>
              <a:t>USA</a:t>
            </a:r>
            <a:endParaRPr lang="en-IE" sz="10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88A24E-BB75-45BE-AC1F-A9D3D07D1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9729" y="1807015"/>
            <a:ext cx="5401612" cy="28429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DDE119-707F-469A-BA67-0170171508D3}"/>
              </a:ext>
            </a:extLst>
          </p:cNvPr>
          <p:cNvSpPr txBox="1"/>
          <p:nvPr/>
        </p:nvSpPr>
        <p:spPr>
          <a:xfrm>
            <a:off x="-13131" y="6424702"/>
            <a:ext cx="2396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©</a:t>
            </a:r>
            <a:r>
              <a:rPr lang="en-GB" dirty="0" err="1"/>
              <a:t>Tsikhan</a:t>
            </a:r>
            <a:r>
              <a:rPr lang="en-GB" dirty="0"/>
              <a:t> </a:t>
            </a:r>
            <a:r>
              <a:rPr lang="en-GB" dirty="0" err="1"/>
              <a:t>Zubialevich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63935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F591-4591-4DD7-B20A-C64A18C39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Capital City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B074C-E975-4CF2-BCAB-CA59939E5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756" y="1360489"/>
            <a:ext cx="8596668" cy="3880773"/>
          </a:xfrm>
        </p:spPr>
        <p:txBody>
          <a:bodyPr/>
          <a:lstStyle/>
          <a:p>
            <a:r>
              <a:rPr lang="en-GB" dirty="0"/>
              <a:t>The capital City of USA is Washington D.C Named after the First President of The USA and the Army Leader.</a:t>
            </a:r>
          </a:p>
          <a:p>
            <a:r>
              <a:rPr lang="en-GB" dirty="0"/>
              <a:t>Washington D.C Is 232 Years old.</a:t>
            </a:r>
          </a:p>
          <a:p>
            <a:r>
              <a:rPr lang="en-GB" dirty="0"/>
              <a:t>The Population is </a:t>
            </a:r>
            <a:r>
              <a:rPr lang="en-IE" dirty="0"/>
              <a:t>712,816 (2020).</a:t>
            </a:r>
          </a:p>
          <a:p>
            <a:r>
              <a:rPr lang="en-GB" dirty="0"/>
              <a:t>D.C stands for District of Columbia.</a:t>
            </a:r>
            <a:endParaRPr lang="en-I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E9FE2B-C0C7-4E66-B03D-941DD4124D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308695" y="2741054"/>
            <a:ext cx="4279952" cy="411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6643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25AED-3EB2-48E3-A749-3AD9F282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609600"/>
            <a:ext cx="11577918" cy="1320800"/>
          </a:xfrm>
        </p:spPr>
        <p:txBody>
          <a:bodyPr>
            <a:noAutofit/>
          </a:bodyPr>
          <a:lstStyle/>
          <a:p>
            <a:r>
              <a:rPr lang="en-GB" sz="10000" u="sng" dirty="0"/>
              <a:t>Famous Land Marks</a:t>
            </a:r>
            <a:endParaRPr lang="en-IE" sz="10000" u="sng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ADE6FCE-D6AB-4765-9463-FB2639D6C72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5461"/>
          <a:stretch/>
        </p:blipFill>
        <p:spPr>
          <a:xfrm>
            <a:off x="0" y="2819933"/>
            <a:ext cx="4538641" cy="3193037"/>
          </a:xfr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BB54CF01-4E90-4321-8054-730841B29C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r="19609"/>
          <a:stretch/>
        </p:blipFill>
        <p:spPr>
          <a:xfrm>
            <a:off x="4538641" y="1249870"/>
            <a:ext cx="4403654" cy="3140126"/>
          </a:xfr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277858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6D6CE43-73BF-48E2-9F49-D086C54E9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500" dirty="0"/>
              <a:t>The Twin Towers/World Trade Centre</a:t>
            </a:r>
            <a:endParaRPr lang="en-IE" sz="45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8269D5-0D55-4581-AEFA-11C71D57F4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Before</a:t>
            </a:r>
            <a:endParaRPr lang="en-IE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85982923-34E8-4AA7-8C7D-629DD9861E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19752" y="2870200"/>
            <a:ext cx="4329545" cy="2921000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7580769-7317-45CE-AA1E-793879CDEA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After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031EE18-65CF-41B8-AAE6-0B9BE133CAB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950473" y="2870200"/>
            <a:ext cx="2740816" cy="2921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4367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24DA8B1-3804-41CD-846A-1AE957C66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151" y="273423"/>
            <a:ext cx="3312132" cy="1456267"/>
          </a:xfrm>
        </p:spPr>
        <p:txBody>
          <a:bodyPr/>
          <a:lstStyle/>
          <a:p>
            <a:r>
              <a:rPr lang="en-GB" dirty="0"/>
              <a:t>The 9/11</a:t>
            </a:r>
            <a:endParaRPr lang="en-IE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0C8DDFC-592A-4547-BC36-ABFD8DF78F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700138" y="0"/>
            <a:ext cx="5612885" cy="3684494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F75020C-F2FF-4562-999E-A423F296C356}"/>
              </a:ext>
            </a:extLst>
          </p:cNvPr>
          <p:cNvSpPr/>
          <p:nvPr/>
        </p:nvSpPr>
        <p:spPr>
          <a:xfrm>
            <a:off x="120821" y="1329765"/>
            <a:ext cx="584967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dirty="0">
                <a:latin typeface="arial" panose="020B0604020202020204" pitchFamily="34" charset="0"/>
              </a:rPr>
              <a:t>September 11, 2001 at 1:14 PM GMT+1, This is the time when a very bad incident occurred .</a:t>
            </a:r>
          </a:p>
          <a:p>
            <a:r>
              <a:rPr lang="en-GB" sz="2000" dirty="0">
                <a:latin typeface="arial" panose="020B0604020202020204" pitchFamily="34" charset="0"/>
              </a:rPr>
              <a:t>A</a:t>
            </a:r>
            <a:r>
              <a:rPr lang="en-IE" sz="2000" dirty="0">
                <a:latin typeface="arial" panose="020B0604020202020204" pitchFamily="34" charset="0"/>
              </a:rPr>
              <a:t> famous person by the name of Osama Bin </a:t>
            </a:r>
            <a:r>
              <a:rPr lang="en-IE" sz="2000" dirty="0" err="1">
                <a:latin typeface="arial" panose="020B0604020202020204" pitchFamily="34" charset="0"/>
              </a:rPr>
              <a:t>Ladin</a:t>
            </a:r>
            <a:r>
              <a:rPr lang="en-IE" sz="2000" dirty="0">
                <a:latin typeface="arial" panose="020B0604020202020204" pitchFamily="34" charset="0"/>
              </a:rPr>
              <a:t> had hijacked an aircraft heading to New York  but it headed straight into the towers.</a:t>
            </a:r>
          </a:p>
          <a:p>
            <a:endParaRPr lang="en-GB" sz="2000" dirty="0">
              <a:latin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</a:rPr>
              <a:t>V</a:t>
            </a:r>
            <a:r>
              <a:rPr lang="en-IE" sz="2000" dirty="0" err="1">
                <a:latin typeface="arial" panose="020B0604020202020204" pitchFamily="34" charset="0"/>
              </a:rPr>
              <a:t>ery</a:t>
            </a:r>
            <a:r>
              <a:rPr lang="en-IE" sz="2000" dirty="0">
                <a:latin typeface="arial" panose="020B0604020202020204" pitchFamily="34" charset="0"/>
              </a:rPr>
              <a:t> sad day for the Americans.</a:t>
            </a:r>
            <a:endParaRPr lang="en-IE" sz="2000" dirty="0"/>
          </a:p>
        </p:txBody>
      </p:sp>
      <p:pic>
        <p:nvPicPr>
          <p:cNvPr id="1026" name="Picture 2" descr="September 11 attacks | History, Summary, Location, Timeline, Casualties, &amp;  Facts | Britannica">
            <a:extLst>
              <a:ext uri="{FF2B5EF4-FFF2-40B4-BE49-F238E27FC236}">
                <a16:creationId xmlns:a16="http://schemas.microsoft.com/office/drawing/2014/main" id="{F02D1A1A-363B-4047-B4F6-006A0C486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237" y="3684494"/>
            <a:ext cx="2826820" cy="317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membering the 9/11 Terrorist Attacks, 20 Years Later">
            <a:extLst>
              <a:ext uri="{FF2B5EF4-FFF2-40B4-BE49-F238E27FC236}">
                <a16:creationId xmlns:a16="http://schemas.microsoft.com/office/drawing/2014/main" id="{16A1E120-43E4-46D4-8015-812BF44C4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672" y="3684494"/>
            <a:ext cx="4936565" cy="317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69385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85B5C-6567-4890-B0F7-4DCA1939C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000" dirty="0">
                <a:latin typeface="Broadway" panose="04040905080B02020502" pitchFamily="82" charset="0"/>
              </a:rPr>
              <a:t>Famous People</a:t>
            </a:r>
            <a:endParaRPr lang="en-IE" sz="5000" dirty="0">
              <a:latin typeface="Broadway" panose="04040905080B02020502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AB576A-16B2-4AA6-8ED8-E73CD6663BF2}"/>
              </a:ext>
            </a:extLst>
          </p:cNvPr>
          <p:cNvSpPr txBox="1"/>
          <p:nvPr/>
        </p:nvSpPr>
        <p:spPr>
          <a:xfrm>
            <a:off x="677334" y="1930400"/>
            <a:ext cx="559397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latin typeface="Forte" panose="03060902040502070203" pitchFamily="66" charset="0"/>
              </a:rPr>
              <a:t>George Washington </a:t>
            </a:r>
            <a:r>
              <a:rPr lang="en-GB" sz="1500" dirty="0">
                <a:latin typeface="Forte" panose="03060902040502070203" pitchFamily="66" charset="0"/>
              </a:rPr>
              <a:t>First US President.</a:t>
            </a:r>
          </a:p>
          <a:p>
            <a:r>
              <a:rPr lang="en-GB" sz="3000" dirty="0">
                <a:latin typeface="Forte" panose="03060902040502070203" pitchFamily="66" charset="0"/>
              </a:rPr>
              <a:t>Mr Beast</a:t>
            </a:r>
            <a:r>
              <a:rPr lang="en-GB" sz="1500" dirty="0">
                <a:latin typeface="Forte" panose="03060902040502070203" pitchFamily="66" charset="0"/>
              </a:rPr>
              <a:t> Famous Youtuber from North Carolina.</a:t>
            </a:r>
          </a:p>
          <a:p>
            <a:r>
              <a:rPr lang="en-GB" sz="3000" dirty="0">
                <a:latin typeface="Forte" panose="03060902040502070203" pitchFamily="66" charset="0"/>
              </a:rPr>
              <a:t>Ronald Reagan </a:t>
            </a:r>
            <a:r>
              <a:rPr lang="en-GB" sz="1500" dirty="0">
                <a:latin typeface="Forte" panose="03060902040502070203" pitchFamily="66" charset="0"/>
              </a:rPr>
              <a:t>The 40</a:t>
            </a:r>
            <a:r>
              <a:rPr lang="en-GB" sz="1500" baseline="30000" dirty="0">
                <a:latin typeface="Forte" panose="03060902040502070203" pitchFamily="66" charset="0"/>
              </a:rPr>
              <a:t>th</a:t>
            </a:r>
            <a:r>
              <a:rPr lang="en-GB" sz="1500" dirty="0">
                <a:latin typeface="Forte" panose="03060902040502070203" pitchFamily="66" charset="0"/>
              </a:rPr>
              <a:t> President of America</a:t>
            </a:r>
          </a:p>
          <a:p>
            <a:r>
              <a:rPr lang="en-GB" sz="3000" dirty="0">
                <a:latin typeface="Forte" panose="03060902040502070203" pitchFamily="66" charset="0"/>
              </a:rPr>
              <a:t>Donald Trump </a:t>
            </a:r>
            <a:r>
              <a:rPr lang="en-GB" sz="1500" dirty="0">
                <a:latin typeface="Forte" panose="03060902040502070203" pitchFamily="66" charset="0"/>
              </a:rPr>
              <a:t>45</a:t>
            </a:r>
            <a:r>
              <a:rPr lang="en-GB" sz="1500" baseline="30000" dirty="0">
                <a:latin typeface="Forte" panose="03060902040502070203" pitchFamily="66" charset="0"/>
              </a:rPr>
              <a:t>th</a:t>
            </a:r>
            <a:r>
              <a:rPr lang="en-GB" sz="1500" dirty="0">
                <a:latin typeface="Forte" panose="03060902040502070203" pitchFamily="66" charset="0"/>
              </a:rPr>
              <a:t> US President</a:t>
            </a:r>
          </a:p>
          <a:p>
            <a:r>
              <a:rPr lang="en-GB" sz="3000" dirty="0">
                <a:latin typeface="Forte" panose="03060902040502070203" pitchFamily="66" charset="0"/>
              </a:rPr>
              <a:t>John F. Kennedy </a:t>
            </a:r>
            <a:r>
              <a:rPr lang="en-GB" sz="1500" dirty="0">
                <a:latin typeface="Forte" panose="03060902040502070203" pitchFamily="66" charset="0"/>
              </a:rPr>
              <a:t>35</a:t>
            </a:r>
            <a:r>
              <a:rPr lang="en-GB" sz="1500" baseline="30000" dirty="0">
                <a:latin typeface="Forte" panose="03060902040502070203" pitchFamily="66" charset="0"/>
              </a:rPr>
              <a:t>th</a:t>
            </a:r>
            <a:r>
              <a:rPr lang="en-GB" sz="1500" dirty="0">
                <a:latin typeface="Forte" panose="03060902040502070203" pitchFamily="66" charset="0"/>
              </a:rPr>
              <a:t> US President</a:t>
            </a:r>
            <a:endParaRPr lang="en-GB" sz="3000" dirty="0">
              <a:latin typeface="Forte" panose="03060902040502070203" pitchFamily="66" charset="0"/>
            </a:endParaRPr>
          </a:p>
        </p:txBody>
      </p:sp>
      <p:pic>
        <p:nvPicPr>
          <p:cNvPr id="2050" name="Picture 2" descr="George Washington addresses Florida regarding July 4, 2020">
            <a:extLst>
              <a:ext uri="{FF2B5EF4-FFF2-40B4-BE49-F238E27FC236}">
                <a16:creationId xmlns:a16="http://schemas.microsoft.com/office/drawing/2014/main" id="{DF209184-4DE7-4C99-B4E0-16F69EF27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70338" flipV="1">
            <a:off x="9522764" y="492988"/>
            <a:ext cx="2402992" cy="173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eorge Washington - Facts, Presidency &amp; Quotes">
            <a:extLst>
              <a:ext uri="{FF2B5EF4-FFF2-40B4-BE49-F238E27FC236}">
                <a16:creationId xmlns:a16="http://schemas.microsoft.com/office/drawing/2014/main" id="{1DD6B9F8-B240-4FF1-9293-0A05BFC22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96756">
            <a:off x="7264934" y="192745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ho Is MrBeast? Meet the YouTuber Who Wants to Change the World – Rolling  Stone">
            <a:extLst>
              <a:ext uri="{FF2B5EF4-FFF2-40B4-BE49-F238E27FC236}">
                <a16:creationId xmlns:a16="http://schemas.microsoft.com/office/drawing/2014/main" id="{D028356F-D01A-41F0-B108-6E08F2773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4516">
            <a:off x="5392328" y="4050272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rBeast (@MrBeast) / Twitter">
            <a:extLst>
              <a:ext uri="{FF2B5EF4-FFF2-40B4-BE49-F238E27FC236}">
                <a16:creationId xmlns:a16="http://schemas.microsoft.com/office/drawing/2014/main" id="{0462ABEB-A78F-4FEC-985C-4975C98C4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32090">
            <a:off x="10060141" y="4655014"/>
            <a:ext cx="1909529" cy="190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MrBeast Rap Battle Green Screen Video Meme">
            <a:extLst>
              <a:ext uri="{FF2B5EF4-FFF2-40B4-BE49-F238E27FC236}">
                <a16:creationId xmlns:a16="http://schemas.microsoft.com/office/drawing/2014/main" id="{10D1F053-8772-4239-8D29-D1E540223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867" y="4682495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Donald Trump's two unforgivable 'sins' | The Hill">
            <a:extLst>
              <a:ext uri="{FF2B5EF4-FFF2-40B4-BE49-F238E27FC236}">
                <a16:creationId xmlns:a16="http://schemas.microsoft.com/office/drawing/2014/main" id="{9CBC1C3B-A8B8-428B-8ED4-80288C333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143" y="2791117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Ronald Reagan Wasn't the Good Guy President Anti-Trump Republicans Want You  to Believe In | Teen Vogue">
            <a:extLst>
              <a:ext uri="{FF2B5EF4-FFF2-40B4-BE49-F238E27FC236}">
                <a16:creationId xmlns:a16="http://schemas.microsoft.com/office/drawing/2014/main" id="{D96610CC-F05A-443E-8DF3-88B4A24B0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078" y="-22795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45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F7C86-0F89-4ED9-AA35-A0BEC84A4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8846" y="0"/>
            <a:ext cx="3263154" cy="1793146"/>
          </a:xfrm>
        </p:spPr>
        <p:txBody>
          <a:bodyPr numCol="1">
            <a:normAutofit/>
          </a:bodyPr>
          <a:lstStyle/>
          <a:p>
            <a:pPr algn="r"/>
            <a:r>
              <a:rPr lang="en-GB" sz="5000" dirty="0">
                <a:solidFill>
                  <a:schemeClr val="tx1"/>
                </a:solidFill>
                <a:latin typeface="Bodoni MT Black" panose="02070A03080606020203" pitchFamily="18" charset="0"/>
              </a:rPr>
              <a:t>Famous Food</a:t>
            </a:r>
            <a:endParaRPr lang="en-IE" sz="5000" dirty="0">
              <a:solidFill>
                <a:schemeClr val="tx1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1026" name="Picture 2" descr="America's Favorite Foods 2022 — Most Popular Foods in America">
            <a:extLst>
              <a:ext uri="{FF2B5EF4-FFF2-40B4-BE49-F238E27FC236}">
                <a16:creationId xmlns:a16="http://schemas.microsoft.com/office/drawing/2014/main" id="{A646B3B1-9FD5-4E38-9217-00D8C2DC2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00898" cy="419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20C6122-6707-4BE6-AF11-4359EA07D052}"/>
              </a:ext>
            </a:extLst>
          </p:cNvPr>
          <p:cNvSpPr/>
          <p:nvPr/>
        </p:nvSpPr>
        <p:spPr>
          <a:xfrm>
            <a:off x="6425784" y="1789070"/>
            <a:ext cx="3557665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IE" sz="3500" dirty="0">
                <a:solidFill>
                  <a:srgbClr val="FF0000"/>
                </a:solidFill>
                <a:latin typeface="Brush Script MT" panose="03060802040406070304" pitchFamily="66" charset="0"/>
              </a:rPr>
              <a:t>Ice Cream.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3500" dirty="0">
                <a:solidFill>
                  <a:srgbClr val="FF0000"/>
                </a:solidFill>
                <a:latin typeface="Brush Script MT" panose="03060802040406070304" pitchFamily="66" charset="0"/>
              </a:rPr>
              <a:t>Chicken Tenders.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3500" dirty="0">
                <a:solidFill>
                  <a:srgbClr val="FF0000"/>
                </a:solidFill>
                <a:latin typeface="Brush Script MT" panose="03060802040406070304" pitchFamily="66" charset="0"/>
              </a:rPr>
              <a:t>Soft Drinks/Soda.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sz="3500" dirty="0">
                <a:solidFill>
                  <a:srgbClr val="FF0000"/>
                </a:solidFill>
                <a:latin typeface="Brush Script MT" panose="03060802040406070304" pitchFamily="66" charset="0"/>
              </a:rPr>
              <a:t>Pizza.</a:t>
            </a:r>
          </a:p>
          <a:p>
            <a:r>
              <a:rPr lang="en-GB" sz="3500" dirty="0">
                <a:solidFill>
                  <a:srgbClr val="FF0000"/>
                </a:solidFill>
                <a:latin typeface="Brush Script MT" panose="03060802040406070304" pitchFamily="66" charset="0"/>
              </a:rPr>
              <a:t>Oreo Cookies.</a:t>
            </a:r>
          </a:p>
          <a:p>
            <a:r>
              <a:rPr lang="en-GB" sz="3500" dirty="0">
                <a:solidFill>
                  <a:srgbClr val="FF0000"/>
                </a:solidFill>
                <a:latin typeface="Brush Script MT" panose="03060802040406070304" pitchFamily="66" charset="0"/>
              </a:rPr>
              <a:t>French Fries.</a:t>
            </a:r>
          </a:p>
          <a:p>
            <a:r>
              <a:rPr lang="en-GB" sz="3500" dirty="0">
                <a:solidFill>
                  <a:srgbClr val="FF0000"/>
                </a:solidFill>
                <a:latin typeface="Brush Script MT" panose="03060802040406070304" pitchFamily="66" charset="0"/>
              </a:rPr>
              <a:t>Hot Dogs.</a:t>
            </a:r>
          </a:p>
          <a:p>
            <a:r>
              <a:rPr lang="en-GB" sz="3500" dirty="0">
                <a:solidFill>
                  <a:srgbClr val="FF0000"/>
                </a:solidFill>
                <a:latin typeface="Brush Script MT" panose="03060802040406070304" pitchFamily="66" charset="0"/>
              </a:rPr>
              <a:t>Hamburgers.</a:t>
            </a:r>
          </a:p>
          <a:p>
            <a:pPr>
              <a:buFont typeface="Arial" panose="020B0604020202020204" pitchFamily="34" charset="0"/>
              <a:buChar char="•"/>
            </a:pPr>
            <a:endParaRPr lang="en-IE" sz="3500" b="0" i="0" dirty="0">
              <a:solidFill>
                <a:srgbClr val="FF0000"/>
              </a:solidFill>
              <a:effectLst/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78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CF2BA-C52F-4D5E-A733-91C018A2C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4524253" cy="762000"/>
          </a:xfrm>
        </p:spPr>
        <p:txBody>
          <a:bodyPr>
            <a:normAutofit fontScale="90000"/>
          </a:bodyPr>
          <a:lstStyle/>
          <a:p>
            <a:r>
              <a:rPr lang="en-GB" sz="5000" dirty="0">
                <a:latin typeface="Goudy Stout" panose="0202090407030B020401" pitchFamily="18" charset="0"/>
              </a:rPr>
              <a:t>Money</a:t>
            </a:r>
            <a:endParaRPr lang="en-IE" sz="5000" dirty="0">
              <a:latin typeface="Goudy Stout" panose="0202090407030B020401" pitchFamily="18" charset="0"/>
            </a:endParaRPr>
          </a:p>
        </p:txBody>
      </p:sp>
      <p:pic>
        <p:nvPicPr>
          <p:cNvPr id="2050" name="Picture 2" descr="Buy Ashley Productions U.S. Dollars Math Die-Cut Magnet Online at Low  Prices in India - Amazon.in">
            <a:extLst>
              <a:ext uri="{FF2B5EF4-FFF2-40B4-BE49-F238E27FC236}">
                <a16:creationId xmlns:a16="http://schemas.microsoft.com/office/drawing/2014/main" id="{362C4F43-32BC-4B07-8D81-362C7D868B7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15" y="2132105"/>
            <a:ext cx="4524253" cy="452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86F3DB-E7D4-4B77-9F64-485121C11346}"/>
              </a:ext>
            </a:extLst>
          </p:cNvPr>
          <p:cNvSpPr txBox="1"/>
          <p:nvPr/>
        </p:nvSpPr>
        <p:spPr>
          <a:xfrm>
            <a:off x="5522446" y="2776486"/>
            <a:ext cx="33877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Elephant" panose="02020904090505020303" pitchFamily="18" charset="0"/>
              </a:rPr>
              <a:t>$1, $2, $5, $10, $20, $50, $100, $500 , $1000, $5000, $10000  These Are all of the Cash In America</a:t>
            </a:r>
          </a:p>
        </p:txBody>
      </p:sp>
    </p:spTree>
    <p:extLst>
      <p:ext uri="{BB962C8B-B14F-4D97-AF65-F5344CB8AC3E}">
        <p14:creationId xmlns:p14="http://schemas.microsoft.com/office/powerpoint/2010/main" val="36136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4" name="cashreg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B0F79904-D927-49C9-A983-6564FA8C8329}"/>
              </a:ext>
            </a:extLst>
          </p:cNvPr>
          <p:cNvSpPr/>
          <p:nvPr/>
        </p:nvSpPr>
        <p:spPr>
          <a:xfrm>
            <a:off x="6895507" y="2847632"/>
            <a:ext cx="1750952" cy="1546053"/>
          </a:xfrm>
          <a:prstGeom prst="wedgeEllipseCallout">
            <a:avLst>
              <a:gd name="adj1" fmla="val -84507"/>
              <a:gd name="adj2" fmla="val -44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5" name="3D Model 4" descr="Penguin Standing">
                <a:extLst>
                  <a:ext uri="{FF2B5EF4-FFF2-40B4-BE49-F238E27FC236}">
                    <a16:creationId xmlns:a16="http://schemas.microsoft.com/office/drawing/2014/main" id="{16A84A6D-85DA-49F4-8467-879F91A38C8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14457488"/>
                  </p:ext>
                </p:extLst>
              </p:nvPr>
            </p:nvGraphicFramePr>
            <p:xfrm rot="16695324">
              <a:off x="7705976" y="3744740"/>
              <a:ext cx="1017346" cy="2177310"/>
            </p:xfrm>
            <a:graphic>
              <a:graphicData uri="http://schemas.microsoft.com/office/drawing/2017/model3d">
                <am3d:model3d r:embed="rId3">
                  <am3d:spPr>
                    <a:xfrm rot="16695324">
                      <a:off x="0" y="0"/>
                      <a:ext cx="1017346" cy="2177310"/>
                    </a:xfrm>
                    <a:prstGeom prst="rect">
                      <a:avLst/>
                    </a:prstGeom>
                  </am3d:spPr>
                  <am3d:camera>
                    <am3d:pos x="0" y="0" z="5506003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7723783" d="1000000"/>
                    <am3d:preTrans dx="-7841" dy="-17936692" dz="738575"/>
                    <am3d:scale>
                      <am3d:sx n="1000000" d="1000000"/>
                      <am3d:sy n="1000000" d="1000000"/>
                      <am3d:sz n="1000000" d="1000000"/>
                    </am3d:scale>
                    <am3d:rot ax="-1587408" ay="-425487" az="210944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55762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5" name="3D Model 4" descr="Penguin Standing">
                <a:extLst>
                  <a:ext uri="{FF2B5EF4-FFF2-40B4-BE49-F238E27FC236}">
                    <a16:creationId xmlns:a16="http://schemas.microsoft.com/office/drawing/2014/main" id="{16A84A6D-85DA-49F4-8467-879F91A38C8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6695324">
                <a:off x="7705976" y="3744740"/>
                <a:ext cx="1017346" cy="2177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4" name="3D Model 3" descr="Igloo">
                <a:extLst>
                  <a:ext uri="{FF2B5EF4-FFF2-40B4-BE49-F238E27FC236}">
                    <a16:creationId xmlns:a16="http://schemas.microsoft.com/office/drawing/2014/main" id="{0CFB98D4-B194-4F0D-9E76-CF01246A4C4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64076903"/>
                  </p:ext>
                </p:extLst>
              </p:nvPr>
            </p:nvGraphicFramePr>
            <p:xfrm>
              <a:off x="8214649" y="3213086"/>
              <a:ext cx="3818775" cy="2428398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3818775" cy="2428398"/>
                    </a:xfrm>
                    <a:prstGeom prst="rect">
                      <a:avLst/>
                    </a:prstGeom>
                  </am3d:spPr>
                  <am3d:camera>
                    <am3d:pos x="0" y="0" z="6761588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554217" d="1000000"/>
                    <am3d:preTrans dx="285700" dy="-8960603" dz="-567793"/>
                    <am3d:scale>
                      <am3d:sx n="1000000" d="1000000"/>
                      <am3d:sy n="1000000" d="1000000"/>
                      <am3d:sz n="1000000" d="1000000"/>
                    </am3d:scale>
                    <am3d:rot ax="107961" ay="402074" az="12582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541866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4" name="3D Model 3" descr="Igloo">
                <a:extLst>
                  <a:ext uri="{FF2B5EF4-FFF2-40B4-BE49-F238E27FC236}">
                    <a16:creationId xmlns:a16="http://schemas.microsoft.com/office/drawing/2014/main" id="{0CFB98D4-B194-4F0D-9E76-CF01246A4C4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14649" y="3213086"/>
                <a:ext cx="3818775" cy="2428398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A807042D-1A9D-4163-916C-A674F969B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436" y="982132"/>
            <a:ext cx="10502153" cy="1061821"/>
          </a:xfrm>
        </p:spPr>
        <p:txBody>
          <a:bodyPr>
            <a:noAutofit/>
          </a:bodyPr>
          <a:lstStyle/>
          <a:p>
            <a:r>
              <a:rPr lang="en-GB" sz="8000" dirty="0"/>
              <a:t>Fun Fact We are Done</a:t>
            </a:r>
            <a:endParaRPr lang="en-IE" sz="8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C33AE-6C20-4501-93E7-4601FB80E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2" y="2043953"/>
            <a:ext cx="9601196" cy="16808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5000" dirty="0"/>
              <a:t>Fun Fact I have nothing to show to you anymore.</a:t>
            </a:r>
            <a:endParaRPr lang="en-IE" sz="5000" dirty="0"/>
          </a:p>
        </p:txBody>
      </p:sp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6" name="3D Model 5" descr="Flamingo">
                <a:extLst>
                  <a:ext uri="{FF2B5EF4-FFF2-40B4-BE49-F238E27FC236}">
                    <a16:creationId xmlns:a16="http://schemas.microsoft.com/office/drawing/2014/main" id="{682DA231-3F68-47A8-846C-C16E44124B7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71064391"/>
                  </p:ext>
                </p:extLst>
              </p:nvPr>
            </p:nvGraphicFramePr>
            <p:xfrm>
              <a:off x="5070633" y="3176566"/>
              <a:ext cx="1170481" cy="3378216"/>
            </p:xfrm>
            <a:graphic>
              <a:graphicData uri="http://schemas.microsoft.com/office/drawing/2017/model3d">
                <am3d:model3d r:embed="rId9">
                  <am3d:spPr>
                    <a:xfrm>
                      <a:off x="0" y="0"/>
                      <a:ext cx="1170481" cy="3378216"/>
                    </a:xfrm>
                    <a:prstGeom prst="rect">
                      <a:avLst/>
                    </a:prstGeom>
                  </am3d:spPr>
                  <am3d:camera>
                    <am3d:pos x="0" y="0" z="5357985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550044" d="1000000"/>
                    <am3d:preTrans dx="1347" dy="-18001654" dz="687014"/>
                    <am3d:scale>
                      <am3d:sx n="1000000" d="1000000"/>
                      <am3d:sy n="1000000" d="1000000"/>
                      <am3d:sz n="1000000" d="1000000"/>
                    </am3d:scale>
                    <am3d:rot ax="96368" ay="2201627" az="57582"/>
                    <am3d:postTrans dx="0" dy="0" dz="0"/>
                  </am3d:trans>
                  <am3d:raster rName="Office3DRenderer" rVer="16.0.8326">
                    <am3d:blip r:embed="rId10"/>
                  </am3d:raster>
                  <am3d:objViewport viewportSz="375886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6" name="3D Model 5" descr="Flamingo">
                <a:extLst>
                  <a:ext uri="{FF2B5EF4-FFF2-40B4-BE49-F238E27FC236}">
                    <a16:creationId xmlns:a16="http://schemas.microsoft.com/office/drawing/2014/main" id="{682DA231-3F68-47A8-846C-C16E44124B7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70633" y="3176566"/>
                <a:ext cx="1170481" cy="3378216"/>
              </a:xfrm>
              <a:prstGeom prst="rect">
                <a:avLst/>
              </a:prstGeom>
            </p:spPr>
          </p:pic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19340FD0-4E76-4A86-958A-59AA1D8717CD}"/>
              </a:ext>
            </a:extLst>
          </p:cNvPr>
          <p:cNvSpPr/>
          <p:nvPr/>
        </p:nvSpPr>
        <p:spPr>
          <a:xfrm rot="9448299" flipV="1">
            <a:off x="7302997" y="3162393"/>
            <a:ext cx="96943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2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Hi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85F59991-E307-4037-92FD-4111B63AAF20}"/>
              </a:ext>
            </a:extLst>
          </p:cNvPr>
          <p:cNvSpPr/>
          <p:nvPr/>
        </p:nvSpPr>
        <p:spPr>
          <a:xfrm>
            <a:off x="6895507" y="2935431"/>
            <a:ext cx="2023837" cy="2156618"/>
          </a:xfrm>
          <a:prstGeom prst="wedgeEllipseCallou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E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08559E4-99F5-4E57-BED7-E19FF50B3ADA}"/>
              </a:ext>
            </a:extLst>
          </p:cNvPr>
          <p:cNvSpPr/>
          <p:nvPr/>
        </p:nvSpPr>
        <p:spPr>
          <a:xfrm>
            <a:off x="9314760" y="4232367"/>
            <a:ext cx="2023837" cy="1089559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EL </a:t>
            </a:r>
            <a:r>
              <a:rPr lang="en-GB" dirty="0" err="1"/>
              <a:t>Chigloos</a:t>
            </a:r>
            <a:r>
              <a:rPr lang="en-GB" dirty="0"/>
              <a:t> </a:t>
            </a:r>
            <a:r>
              <a:rPr lang="en-GB" dirty="0" err="1"/>
              <a:t>Iglloo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837706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12" name="applause.wav"/>
          </p:stSnd>
        </p:sndAc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123</TotalTime>
  <Words>245</Words>
  <Application>Microsoft Office PowerPoint</Application>
  <PresentationFormat>Widescreen</PresentationFormat>
  <Paragraphs>37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Arial</vt:lpstr>
      <vt:lpstr>Arial</vt:lpstr>
      <vt:lpstr>Bodoni MT Black</vt:lpstr>
      <vt:lpstr>Broadway</vt:lpstr>
      <vt:lpstr>Brush Script MT</vt:lpstr>
      <vt:lpstr>Calibri</vt:lpstr>
      <vt:lpstr>Calibri Light</vt:lpstr>
      <vt:lpstr>Elephant</vt:lpstr>
      <vt:lpstr>Forte</vt:lpstr>
      <vt:lpstr>Goudy Stout</vt:lpstr>
      <vt:lpstr>Celestial</vt:lpstr>
      <vt:lpstr>USA</vt:lpstr>
      <vt:lpstr>Capital City</vt:lpstr>
      <vt:lpstr>Famous Land Marks</vt:lpstr>
      <vt:lpstr>The Twin Towers/World Trade Centre</vt:lpstr>
      <vt:lpstr>The 9/11</vt:lpstr>
      <vt:lpstr>Famous People</vt:lpstr>
      <vt:lpstr>Famous Food</vt:lpstr>
      <vt:lpstr>Money</vt:lpstr>
      <vt:lpstr>Fun Fact We are Done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USA</dc:title>
  <dc:creator>Admin</dc:creator>
  <cp:lastModifiedBy>Admin</cp:lastModifiedBy>
  <cp:revision>18</cp:revision>
  <dcterms:created xsi:type="dcterms:W3CDTF">2023-02-09T13:24:23Z</dcterms:created>
  <dcterms:modified xsi:type="dcterms:W3CDTF">2023-03-01T13:29:59Z</dcterms:modified>
</cp:coreProperties>
</file>